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5"/>
  </p:notesMasterIdLst>
  <p:handoutMasterIdLst>
    <p:handoutMasterId r:id="rId6"/>
  </p:handoutMasterIdLst>
  <p:sldIdLst>
    <p:sldId id="258" r:id="rId3"/>
    <p:sldId id="257" r:id="rId4"/>
  </p:sldIdLst>
  <p:sldSz cx="7561263" cy="10693400"/>
  <p:notesSz cx="7315200" cy="9601200"/>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0060A9"/>
    <a:srgbClr val="E9EFF7"/>
    <a:srgbClr val="0000CC"/>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7859" autoAdjust="0"/>
    <p:restoredTop sz="86477" autoAdjust="0"/>
  </p:normalViewPr>
  <p:slideViewPr>
    <p:cSldViewPr>
      <p:cViewPr>
        <p:scale>
          <a:sx n="89" d="100"/>
          <a:sy n="89" d="100"/>
        </p:scale>
        <p:origin x="-1728" y="2150"/>
      </p:cViewPr>
      <p:guideLst>
        <p:guide orient="horz" pos="3368"/>
        <p:guide pos="23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ea typeface="宋体" charset="-122"/>
                <a:cs typeface="+mn-cs"/>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charset="0"/>
                <a:ea typeface="宋体" charset="-122"/>
                <a:cs typeface="+mn-cs"/>
              </a:defRPr>
            </a:lvl1pPr>
          </a:lstStyle>
          <a:p>
            <a:pPr>
              <a:defRPr/>
            </a:pPr>
            <a:fld id="{FA7D60FE-4E5A-47F9-A4E1-E53F1CC697FC}" type="datetimeFigureOut">
              <a:rPr lang="en-US"/>
              <a:pPr>
                <a:defRPr/>
              </a:pPr>
              <a:t>2/23/2016</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charset="0"/>
                <a:ea typeface="宋体" charset="-122"/>
                <a:cs typeface="+mn-cs"/>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atin typeface="Arial" charset="0"/>
                <a:ea typeface="宋体" charset="-122"/>
                <a:cs typeface="+mn-cs"/>
              </a:defRPr>
            </a:lvl1pPr>
          </a:lstStyle>
          <a:p>
            <a:pPr>
              <a:defRPr/>
            </a:pPr>
            <a:fld id="{A0BFAC17-E5F2-462F-A8A6-AADD4A7184D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31" tIns="45716" rIns="91431" bIns="45716" rtlCol="0"/>
          <a:lstStyle>
            <a:lvl1pPr algn="l">
              <a:defRPr sz="1200">
                <a:latin typeface="Arial" charset="0"/>
                <a:ea typeface="+mn-ea"/>
                <a:cs typeface="+mn-cs"/>
              </a:defRPr>
            </a:lvl1pPr>
          </a:lstStyle>
          <a:p>
            <a:pPr>
              <a:defRPr/>
            </a:pPr>
            <a:endParaRPr lang="zh-CN" altLang="en-US"/>
          </a:p>
        </p:txBody>
      </p:sp>
      <p:sp>
        <p:nvSpPr>
          <p:cNvPr id="3" name="Date Placeholder 2"/>
          <p:cNvSpPr>
            <a:spLocks noGrp="1"/>
          </p:cNvSpPr>
          <p:nvPr>
            <p:ph type="dt" idx="1"/>
          </p:nvPr>
        </p:nvSpPr>
        <p:spPr>
          <a:xfrm>
            <a:off x="4143375" y="0"/>
            <a:ext cx="3170238" cy="481013"/>
          </a:xfrm>
          <a:prstGeom prst="rect">
            <a:avLst/>
          </a:prstGeom>
        </p:spPr>
        <p:txBody>
          <a:bodyPr vert="horz" lIns="91431" tIns="45716" rIns="91431" bIns="45716" rtlCol="0"/>
          <a:lstStyle>
            <a:lvl1pPr algn="r">
              <a:defRPr sz="1200">
                <a:latin typeface="Arial" charset="0"/>
                <a:ea typeface="+mn-ea"/>
                <a:cs typeface="+mn-cs"/>
              </a:defRPr>
            </a:lvl1pPr>
          </a:lstStyle>
          <a:p>
            <a:pPr>
              <a:defRPr/>
            </a:pPr>
            <a:fld id="{703DD9FA-A924-4E54-891E-BF51D7644469}" type="datetimeFigureOut">
              <a:rPr lang="zh-CN" altLang="en-US"/>
              <a:pPr>
                <a:defRPr/>
              </a:pPr>
              <a:t>2016/2/23</a:t>
            </a:fld>
            <a:endParaRPr lang="zh-CN" altLang="en-US"/>
          </a:p>
        </p:txBody>
      </p:sp>
      <p:sp>
        <p:nvSpPr>
          <p:cNvPr id="4" name="Slide Image Placeholder 3"/>
          <p:cNvSpPr>
            <a:spLocks noGrp="1" noRot="1" noChangeAspect="1"/>
          </p:cNvSpPr>
          <p:nvPr>
            <p:ph type="sldImg" idx="2"/>
          </p:nvPr>
        </p:nvSpPr>
        <p:spPr>
          <a:xfrm>
            <a:off x="2384425" y="720725"/>
            <a:ext cx="2546350" cy="3600450"/>
          </a:xfrm>
          <a:prstGeom prst="rect">
            <a:avLst/>
          </a:prstGeom>
          <a:noFill/>
          <a:ln w="12700">
            <a:solidFill>
              <a:prstClr val="black"/>
            </a:solidFill>
          </a:ln>
        </p:spPr>
        <p:txBody>
          <a:bodyPr vert="horz" lIns="91431" tIns="45716" rIns="91431" bIns="45716" rtlCol="0" anchor="ctr"/>
          <a:lstStyle/>
          <a:p>
            <a:pPr lvl="0"/>
            <a:endParaRPr lang="zh-CN" altLang="en-US" noProof="0" smtClean="0"/>
          </a:p>
        </p:txBody>
      </p:sp>
      <p:sp>
        <p:nvSpPr>
          <p:cNvPr id="5" name="Notes Placeholder 4"/>
          <p:cNvSpPr>
            <a:spLocks noGrp="1"/>
          </p:cNvSpPr>
          <p:nvPr>
            <p:ph type="body" sz="quarter" idx="3"/>
          </p:nvPr>
        </p:nvSpPr>
        <p:spPr>
          <a:xfrm>
            <a:off x="730250" y="4560888"/>
            <a:ext cx="5854700" cy="4319587"/>
          </a:xfrm>
          <a:prstGeom prst="rect">
            <a:avLst/>
          </a:prstGeom>
        </p:spPr>
        <p:txBody>
          <a:bodyPr vert="horz" lIns="91431" tIns="45716" rIns="91431" bIns="45716" rtlCol="0">
            <a:normAutofit/>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endParaRPr lang="zh-CN" altLang="en-US" noProof="0" smtClean="0"/>
          </a:p>
        </p:txBody>
      </p:sp>
      <p:sp>
        <p:nvSpPr>
          <p:cNvPr id="6" name="Footer Placeholder 5"/>
          <p:cNvSpPr>
            <a:spLocks noGrp="1"/>
          </p:cNvSpPr>
          <p:nvPr>
            <p:ph type="ftr" sz="quarter" idx="4"/>
          </p:nvPr>
        </p:nvSpPr>
        <p:spPr>
          <a:xfrm>
            <a:off x="0" y="9118600"/>
            <a:ext cx="3170238" cy="481013"/>
          </a:xfrm>
          <a:prstGeom prst="rect">
            <a:avLst/>
          </a:prstGeom>
        </p:spPr>
        <p:txBody>
          <a:bodyPr vert="horz" lIns="91431" tIns="45716" rIns="91431" bIns="45716" rtlCol="0" anchor="b"/>
          <a:lstStyle>
            <a:lvl1pPr algn="l">
              <a:defRPr sz="1200">
                <a:latin typeface="Arial" charset="0"/>
                <a:ea typeface="+mn-ea"/>
                <a:cs typeface="+mn-cs"/>
              </a:defRPr>
            </a:lvl1pPr>
          </a:lstStyle>
          <a:p>
            <a:pPr>
              <a:defRPr/>
            </a:pPr>
            <a:endParaRPr lang="zh-CN" alt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lIns="91431" tIns="45716" rIns="91431" bIns="45716" rtlCol="0" anchor="b"/>
          <a:lstStyle>
            <a:lvl1pPr algn="r">
              <a:defRPr sz="1200">
                <a:latin typeface="Arial" charset="0"/>
                <a:ea typeface="+mn-ea"/>
                <a:cs typeface="+mn-cs"/>
              </a:defRPr>
            </a:lvl1pPr>
          </a:lstStyle>
          <a:p>
            <a:pPr>
              <a:defRPr/>
            </a:pPr>
            <a:fld id="{167E8566-FD6C-45C1-BE3A-CA3E3F10590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CN" altLang="en-US" smtClean="0"/>
          </a:p>
        </p:txBody>
      </p:sp>
      <p:sp>
        <p:nvSpPr>
          <p:cNvPr id="6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20D8166-165E-4CF2-9C0B-734E0FE8D0FF}" type="slidenum">
              <a:rPr lang="zh-CN" altLang="en-US" smtClean="0"/>
              <a:pPr>
                <a:defRPr/>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195FD36-8C42-4B4A-9798-E2C537AAD526}" type="slidenum">
              <a:rPr lang="zh-CN" altLang="en-US" smtClean="0"/>
              <a:pPr>
                <a:defRPr/>
              </a:pPr>
              <a:t>2</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095" y="3321886"/>
            <a:ext cx="6427074" cy="2292150"/>
          </a:xfrm>
        </p:spPr>
        <p:txBody>
          <a:bodyPr/>
          <a:lstStyle/>
          <a:p>
            <a:r>
              <a:rPr lang="en-US" altLang="zh-CN" smtClean="0"/>
              <a:t>Click to edit Master title style</a:t>
            </a:r>
            <a:endParaRPr lang="en-GB"/>
          </a:p>
        </p:txBody>
      </p:sp>
      <p:sp>
        <p:nvSpPr>
          <p:cNvPr id="3" name="Subtitl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45F974E-5AB3-40A0-BC85-E966B41E9740}" type="datetimeFigureOut">
              <a:rPr lang="en-US" altLang="zh-CN"/>
              <a:pPr>
                <a:defRPr/>
              </a:pPr>
              <a:t>2/23/2016</a:t>
            </a:fld>
            <a:endParaRPr lang="en-GB" altLang="zh-CN"/>
          </a:p>
        </p:txBody>
      </p:sp>
      <p:sp>
        <p:nvSpPr>
          <p:cNvPr id="5" name="Footer Placeholder 4"/>
          <p:cNvSpPr>
            <a:spLocks noGrp="1"/>
          </p:cNvSpPr>
          <p:nvPr>
            <p:ph type="ftr" sz="quarter" idx="11"/>
          </p:nvPr>
        </p:nvSpPr>
        <p:spPr/>
        <p:txBody>
          <a:bodyPr/>
          <a:lstStyle>
            <a:lvl1pPr>
              <a:defRPr/>
            </a:lvl1pPr>
          </a:lstStyle>
          <a:p>
            <a:pPr>
              <a:defRPr/>
            </a:pPr>
            <a:endParaRPr lang="en-GB" altLang="zh-CN"/>
          </a:p>
        </p:txBody>
      </p:sp>
      <p:sp>
        <p:nvSpPr>
          <p:cNvPr id="6" name="Slide Number Placeholder 5"/>
          <p:cNvSpPr>
            <a:spLocks noGrp="1"/>
          </p:cNvSpPr>
          <p:nvPr>
            <p:ph type="sldNum" sz="quarter" idx="12"/>
          </p:nvPr>
        </p:nvSpPr>
        <p:spPr/>
        <p:txBody>
          <a:bodyPr/>
          <a:lstStyle>
            <a:lvl1pPr>
              <a:defRPr/>
            </a:lvl1pPr>
          </a:lstStyle>
          <a:p>
            <a:pPr>
              <a:defRPr/>
            </a:pPr>
            <a:fld id="{20682D82-E09B-4282-93EC-03EE56D6EBF0}" type="slidenum">
              <a:rPr lang="en-GB" altLang="zh-CN"/>
              <a:pPr>
                <a:defRPr/>
              </a:pPr>
              <a:t>‹#›</a:t>
            </a:fld>
            <a:endParaRPr lang="en-GB"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060" y="7485380"/>
            <a:ext cx="4536758" cy="883691"/>
          </a:xfrm>
        </p:spPr>
        <p:txBody>
          <a:bodyPr anchor="b"/>
          <a:lstStyle>
            <a:lvl1pPr algn="l">
              <a:defRPr sz="2000" b="1"/>
            </a:lvl1pPr>
          </a:lstStyle>
          <a:p>
            <a:r>
              <a:rPr lang="en-US" altLang="zh-CN" smtClean="0"/>
              <a:t>Click to edit Master title style</a:t>
            </a:r>
            <a:endParaRPr lang="en-GB"/>
          </a:p>
        </p:txBody>
      </p:sp>
      <p:sp>
        <p:nvSpPr>
          <p:cNvPr id="3" name="Picture Placeholder 2"/>
          <p:cNvSpPr>
            <a:spLocks noGrp="1"/>
          </p:cNvSpPr>
          <p:nvPr>
            <p:ph type="pic" idx="1"/>
          </p:nvPr>
        </p:nvSpPr>
        <p:spPr>
          <a:xfrm>
            <a:off x="1482060" y="955475"/>
            <a:ext cx="4536758" cy="6416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en-GB" noProof="0" dirty="0" smtClean="0"/>
          </a:p>
        </p:txBody>
      </p:sp>
      <p:sp>
        <p:nvSpPr>
          <p:cNvPr id="4" name="Text Placeholder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8C6663-F79F-460B-840B-E19D2DCF5EA5}" type="datetimeFigureOut">
              <a:rPr lang="en-US" altLang="zh-CN"/>
              <a:pPr>
                <a:defRPr/>
              </a:pPr>
              <a:t>2/23/2016</a:t>
            </a:fld>
            <a:endParaRPr lang="en-GB" altLang="zh-CN"/>
          </a:p>
        </p:txBody>
      </p:sp>
      <p:sp>
        <p:nvSpPr>
          <p:cNvPr id="6" name="Footer Placeholder 4"/>
          <p:cNvSpPr>
            <a:spLocks noGrp="1"/>
          </p:cNvSpPr>
          <p:nvPr>
            <p:ph type="ftr" sz="quarter" idx="11"/>
          </p:nvPr>
        </p:nvSpPr>
        <p:spPr/>
        <p:txBody>
          <a:bodyPr/>
          <a:lstStyle>
            <a:lvl1pPr>
              <a:defRPr/>
            </a:lvl1pPr>
          </a:lstStyle>
          <a:p>
            <a:pPr>
              <a:defRPr/>
            </a:pPr>
            <a:endParaRPr lang="en-GB" altLang="zh-CN"/>
          </a:p>
        </p:txBody>
      </p:sp>
      <p:sp>
        <p:nvSpPr>
          <p:cNvPr id="7" name="Slide Number Placeholder 5"/>
          <p:cNvSpPr>
            <a:spLocks noGrp="1"/>
          </p:cNvSpPr>
          <p:nvPr>
            <p:ph type="sldNum" sz="quarter" idx="12"/>
          </p:nvPr>
        </p:nvSpPr>
        <p:spPr/>
        <p:txBody>
          <a:bodyPr/>
          <a:lstStyle>
            <a:lvl1pPr>
              <a:defRPr/>
            </a:lvl1pPr>
          </a:lstStyle>
          <a:p>
            <a:pPr>
              <a:defRPr/>
            </a:pPr>
            <a:fld id="{FE9016ED-8416-4476-8D0A-A2909E02D47E}" type="slidenum">
              <a:rPr lang="en-GB" altLang="zh-CN"/>
              <a:pPr>
                <a:defRPr/>
              </a:pPr>
              <a:t>‹#›</a:t>
            </a:fld>
            <a:endParaRPr lang="en-GB"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9C732EA-703C-4EF6-8376-A1A2F9C4BDF4}" type="datetimeFigureOut">
              <a:rPr lang="en-US" altLang="zh-CN"/>
              <a:pPr>
                <a:defRPr/>
              </a:pPr>
              <a:t>2/23/2016</a:t>
            </a:fld>
            <a:endParaRPr lang="en-GB" altLang="zh-CN"/>
          </a:p>
        </p:txBody>
      </p:sp>
      <p:sp>
        <p:nvSpPr>
          <p:cNvPr id="5" name="Footer Placeholder 4"/>
          <p:cNvSpPr>
            <a:spLocks noGrp="1"/>
          </p:cNvSpPr>
          <p:nvPr>
            <p:ph type="ftr" sz="quarter" idx="11"/>
          </p:nvPr>
        </p:nvSpPr>
        <p:spPr/>
        <p:txBody>
          <a:bodyPr/>
          <a:lstStyle>
            <a:lvl1pPr>
              <a:defRPr/>
            </a:lvl1pPr>
          </a:lstStyle>
          <a:p>
            <a:pPr>
              <a:defRPr/>
            </a:pPr>
            <a:endParaRPr lang="en-GB" altLang="zh-CN"/>
          </a:p>
        </p:txBody>
      </p:sp>
      <p:sp>
        <p:nvSpPr>
          <p:cNvPr id="6" name="Slide Number Placeholder 5"/>
          <p:cNvSpPr>
            <a:spLocks noGrp="1"/>
          </p:cNvSpPr>
          <p:nvPr>
            <p:ph type="sldNum" sz="quarter" idx="12"/>
          </p:nvPr>
        </p:nvSpPr>
        <p:spPr/>
        <p:txBody>
          <a:bodyPr/>
          <a:lstStyle>
            <a:lvl1pPr>
              <a:defRPr/>
            </a:lvl1pPr>
          </a:lstStyle>
          <a:p>
            <a:pPr>
              <a:defRPr/>
            </a:pPr>
            <a:fld id="{2FB01857-70B0-4C67-8C58-B413710C5172}" type="slidenum">
              <a:rPr lang="en-GB" altLang="zh-CN"/>
              <a:pPr>
                <a:defRPr/>
              </a:pPr>
              <a:t>‹#›</a:t>
            </a:fld>
            <a:endParaRPr lang="en-GB"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534133" y="668338"/>
            <a:ext cx="1405923" cy="14225688"/>
          </a:xfrm>
        </p:spPr>
        <p:txBody>
          <a:bodyPr vert="eaVert"/>
          <a:lstStyle/>
          <a:p>
            <a:r>
              <a:rPr lang="en-US" altLang="zh-CN" smtClean="0"/>
              <a:t>Click to edit Master title style</a:t>
            </a:r>
            <a:endParaRPr lang="en-GB"/>
          </a:p>
        </p:txBody>
      </p:sp>
      <p:sp>
        <p:nvSpPr>
          <p:cNvPr id="3" name="Vertical Text Placeholder 2"/>
          <p:cNvSpPr>
            <a:spLocks noGrp="1"/>
          </p:cNvSpPr>
          <p:nvPr>
            <p:ph type="body" orient="vert" idx="1"/>
          </p:nvPr>
        </p:nvSpPr>
        <p:spPr>
          <a:xfrm>
            <a:off x="312427" y="668338"/>
            <a:ext cx="4095684" cy="1422568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26B88C7-DA5E-41F2-B363-1C2BDB268A32}" type="datetimeFigureOut">
              <a:rPr lang="en-US" altLang="zh-CN"/>
              <a:pPr>
                <a:defRPr/>
              </a:pPr>
              <a:t>2/23/2016</a:t>
            </a:fld>
            <a:endParaRPr lang="en-GB" altLang="zh-CN"/>
          </a:p>
        </p:txBody>
      </p:sp>
      <p:sp>
        <p:nvSpPr>
          <p:cNvPr id="5" name="Footer Placeholder 4"/>
          <p:cNvSpPr>
            <a:spLocks noGrp="1"/>
          </p:cNvSpPr>
          <p:nvPr>
            <p:ph type="ftr" sz="quarter" idx="11"/>
          </p:nvPr>
        </p:nvSpPr>
        <p:spPr/>
        <p:txBody>
          <a:bodyPr/>
          <a:lstStyle>
            <a:lvl1pPr>
              <a:defRPr/>
            </a:lvl1pPr>
          </a:lstStyle>
          <a:p>
            <a:pPr>
              <a:defRPr/>
            </a:pPr>
            <a:endParaRPr lang="en-GB" altLang="zh-CN"/>
          </a:p>
        </p:txBody>
      </p:sp>
      <p:sp>
        <p:nvSpPr>
          <p:cNvPr id="6" name="Slide Number Placeholder 5"/>
          <p:cNvSpPr>
            <a:spLocks noGrp="1"/>
          </p:cNvSpPr>
          <p:nvPr>
            <p:ph type="sldNum" sz="quarter" idx="12"/>
          </p:nvPr>
        </p:nvSpPr>
        <p:spPr/>
        <p:txBody>
          <a:bodyPr/>
          <a:lstStyle>
            <a:lvl1pPr>
              <a:defRPr/>
            </a:lvl1pPr>
          </a:lstStyle>
          <a:p>
            <a:pPr>
              <a:defRPr/>
            </a:pPr>
            <a:fld id="{5F53689A-ADA0-4C9B-AE8C-1142447DF53B}" type="slidenum">
              <a:rPr lang="en-GB" altLang="zh-CN"/>
              <a:pPr>
                <a:defRPr/>
              </a:pPr>
              <a:t>‹#›</a:t>
            </a:fld>
            <a:endParaRPr lang="en-GB"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738" y="3322638"/>
            <a:ext cx="6427787" cy="2290762"/>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133475" y="6059488"/>
            <a:ext cx="5294313" cy="27320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lvl1pPr>
              <a:defRPr/>
            </a:lvl1pPr>
          </a:lstStyle>
          <a:p>
            <a:pPr>
              <a:defRPr/>
            </a:pPr>
            <a:fld id="{EBB4286B-5D51-4908-B34A-35327F6D3095}" type="datetimeFigureOut">
              <a:rPr lang="zh-CN" altLang="en-US"/>
              <a:pPr>
                <a:defRPr/>
              </a:pPr>
              <a:t>2016/2/23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0741259D-DCB3-4448-82E6-465EE6C0FBCE}"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A7F09DE7-812A-4655-9B70-8B374F1175BD}" type="datetimeFigureOut">
              <a:rPr lang="zh-CN" altLang="en-US"/>
              <a:pPr>
                <a:defRPr/>
              </a:pPr>
              <a:t>2016/2/23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A6DEBDA-2BC5-48E4-B02C-A85A475F4EA0}" type="slidenum">
              <a:rPr lang="zh-CN" altLang="en-US"/>
              <a:pPr>
                <a:defRPr/>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6900" y="6872288"/>
            <a:ext cx="6427788" cy="2122487"/>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596900" y="4532313"/>
            <a:ext cx="6427788" cy="23399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6BD441-F08A-41D3-9B3F-E4317840DF0F}" type="datetimeFigureOut">
              <a:rPr lang="zh-CN" altLang="en-US"/>
              <a:pPr>
                <a:defRPr/>
              </a:pPr>
              <a:t>2016/2/23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143B0069-298D-4D0D-9713-84997A734D25}" type="slidenum">
              <a:rPr lang="zh-CN" altLang="en-US"/>
              <a:pPr>
                <a:defRPr/>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3856038" y="2495550"/>
            <a:ext cx="3327400"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3"/>
          <p:cNvSpPr>
            <a:spLocks noGrp="1"/>
          </p:cNvSpPr>
          <p:nvPr>
            <p:ph type="dt" sz="half" idx="10"/>
          </p:nvPr>
        </p:nvSpPr>
        <p:spPr/>
        <p:txBody>
          <a:bodyPr/>
          <a:lstStyle>
            <a:lvl1pPr>
              <a:defRPr/>
            </a:lvl1pPr>
          </a:lstStyle>
          <a:p>
            <a:pPr>
              <a:defRPr/>
            </a:pPr>
            <a:fld id="{262E1611-6A59-4EC0-A717-1165FCBB8C95}" type="datetimeFigureOut">
              <a:rPr lang="zh-CN" altLang="en-US"/>
              <a:pPr>
                <a:defRPr/>
              </a:pPr>
              <a:t>2016/2/23</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7486B64F-CE4A-4EA9-A250-EBED77F8A9E2}" type="slidenum">
              <a:rPr lang="zh-CN" altLang="en-US"/>
              <a:pPr>
                <a:defRPr/>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377825"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377825"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3841750"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3841750"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3"/>
          <p:cNvSpPr>
            <a:spLocks noGrp="1"/>
          </p:cNvSpPr>
          <p:nvPr>
            <p:ph type="dt" sz="half" idx="10"/>
          </p:nvPr>
        </p:nvSpPr>
        <p:spPr/>
        <p:txBody>
          <a:bodyPr/>
          <a:lstStyle>
            <a:lvl1pPr>
              <a:defRPr/>
            </a:lvl1pPr>
          </a:lstStyle>
          <a:p>
            <a:pPr>
              <a:defRPr/>
            </a:pPr>
            <a:fld id="{EEF9275F-68A7-4AEB-9845-0F65B1E719A9}" type="datetimeFigureOut">
              <a:rPr lang="zh-CN" altLang="en-US"/>
              <a:pPr>
                <a:defRPr/>
              </a:pPr>
              <a:t>2016/2/23</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A1E8D8DC-3579-4470-B0FB-12BCC2B2B2A0}"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3"/>
          <p:cNvSpPr>
            <a:spLocks noGrp="1"/>
          </p:cNvSpPr>
          <p:nvPr>
            <p:ph type="dt" sz="half" idx="10"/>
          </p:nvPr>
        </p:nvSpPr>
        <p:spPr/>
        <p:txBody>
          <a:bodyPr/>
          <a:lstStyle>
            <a:lvl1pPr>
              <a:defRPr/>
            </a:lvl1pPr>
          </a:lstStyle>
          <a:p>
            <a:pPr>
              <a:defRPr/>
            </a:pPr>
            <a:fld id="{FD57AAF3-7AE7-448B-8AED-84B6C0628B6F}" type="datetimeFigureOut">
              <a:rPr lang="zh-CN" altLang="en-US"/>
              <a:pPr>
                <a:defRPr/>
              </a:pPr>
              <a:t>2016/2/23</a:t>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03CB1EEB-E6EE-48AB-B769-9CFD2EC07A70}"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2492AF-F079-4D64-B961-49A0CC82AC5F}" type="datetimeFigureOut">
              <a:rPr lang="zh-CN" altLang="en-US"/>
              <a:pPr>
                <a:defRPr/>
              </a:pPr>
              <a:t>2016/2/23</a:t>
            </a:fld>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AADE2E85-B68C-4491-997E-238C41D5B037}"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3"/>
          <p:cNvSpPr>
            <a:spLocks noGrp="1"/>
          </p:cNvSpPr>
          <p:nvPr>
            <p:ph type="dt" sz="half" idx="10"/>
          </p:nvPr>
        </p:nvSpPr>
        <p:spPr/>
        <p:txBody>
          <a:bodyPr/>
          <a:lstStyle>
            <a:lvl1pPr>
              <a:defRPr/>
            </a:lvl1pPr>
          </a:lstStyle>
          <a:p>
            <a:pPr>
              <a:defRPr/>
            </a:pPr>
            <a:fld id="{EBA32886-6B38-44D9-A9A7-1FC9931DC7CF}" type="datetimeFigureOut">
              <a:rPr lang="en-US" altLang="zh-CN"/>
              <a:pPr>
                <a:defRPr/>
              </a:pPr>
              <a:t>2/23/2016</a:t>
            </a:fld>
            <a:endParaRPr lang="en-GB" altLang="zh-CN"/>
          </a:p>
        </p:txBody>
      </p:sp>
      <p:sp>
        <p:nvSpPr>
          <p:cNvPr id="4" name="Footer Placeholder 4"/>
          <p:cNvSpPr>
            <a:spLocks noGrp="1"/>
          </p:cNvSpPr>
          <p:nvPr>
            <p:ph type="ftr" sz="quarter" idx="11"/>
          </p:nvPr>
        </p:nvSpPr>
        <p:spPr/>
        <p:txBody>
          <a:bodyPr/>
          <a:lstStyle>
            <a:lvl1pPr>
              <a:defRPr/>
            </a:lvl1pPr>
          </a:lstStyle>
          <a:p>
            <a:pPr>
              <a:defRPr/>
            </a:pPr>
            <a:endParaRPr lang="en-GB" altLang="zh-CN"/>
          </a:p>
        </p:txBody>
      </p:sp>
      <p:sp>
        <p:nvSpPr>
          <p:cNvPr id="5" name="Slide Number Placeholder 5"/>
          <p:cNvSpPr>
            <a:spLocks noGrp="1"/>
          </p:cNvSpPr>
          <p:nvPr>
            <p:ph type="sldNum" sz="quarter" idx="12"/>
          </p:nvPr>
        </p:nvSpPr>
        <p:spPr/>
        <p:txBody>
          <a:bodyPr/>
          <a:lstStyle>
            <a:lvl1pPr>
              <a:defRPr/>
            </a:lvl1pPr>
          </a:lstStyle>
          <a:p>
            <a:pPr>
              <a:defRPr/>
            </a:pPr>
            <a:fld id="{346E2746-D3F9-4B6A-96BF-D4BB77C92576}" type="slidenum">
              <a:rPr lang="en-GB" altLang="zh-CN"/>
              <a:pPr>
                <a:defRPr/>
              </a:pPr>
              <a:t>‹#›</a:t>
            </a:fld>
            <a:endParaRPr lang="en-GB"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7825" y="425450"/>
            <a:ext cx="2487613" cy="1812925"/>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2955925"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377825" y="2238375"/>
            <a:ext cx="2487613" cy="731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B7B5C7-9DB4-47AC-87E8-1537AF01525A}" type="datetimeFigureOut">
              <a:rPr lang="zh-CN" altLang="en-US"/>
              <a:pPr>
                <a:defRPr/>
              </a:pPr>
              <a:t>2016/2/23</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10C7F64-5856-4C83-B6FB-D4162019AE45}"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5" y="7485063"/>
            <a:ext cx="4535488" cy="884237"/>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482725" y="955675"/>
            <a:ext cx="4535488" cy="641508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Text Placeholder 3"/>
          <p:cNvSpPr>
            <a:spLocks noGrp="1"/>
          </p:cNvSpPr>
          <p:nvPr>
            <p:ph type="body" sz="half" idx="2"/>
          </p:nvPr>
        </p:nvSpPr>
        <p:spPr>
          <a:xfrm>
            <a:off x="1482725" y="8369300"/>
            <a:ext cx="4535488"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BBBFA0-A1D8-49CA-B937-BAE7C2967DC3}" type="datetimeFigureOut">
              <a:rPr lang="zh-CN" altLang="en-US"/>
              <a:pPr>
                <a:defRPr/>
              </a:pPr>
              <a:t>2016/2/23</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F1B02046-2EE0-4042-9A07-1B2116F478C2}"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2C32635B-E241-4217-BC68-60DB293A5D96}" type="datetimeFigureOut">
              <a:rPr lang="zh-CN" altLang="en-US"/>
              <a:pPr>
                <a:defRPr/>
              </a:pPr>
              <a:t>2016/2/23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E0BFDDA-E601-4098-A16B-4B1ABA7DB919}" type="slidenum">
              <a:rPr lang="zh-CN" altLang="en-US"/>
              <a:pPr>
                <a:defRPr/>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3225" y="428625"/>
            <a:ext cx="1700213" cy="9123363"/>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377825" y="428625"/>
            <a:ext cx="4953000" cy="9123363"/>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BAD21849-1832-4669-BD6C-155C9E19317D}" type="datetimeFigureOut">
              <a:rPr lang="zh-CN" altLang="en-US"/>
              <a:pPr>
                <a:defRPr/>
              </a:pPr>
              <a:t>2016/2/23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EEF7D2A-601D-437D-A000-051492FA28B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EB1E176-8892-4C14-B130-102C1821D235}" type="datetimeFigureOut">
              <a:rPr lang="en-US" altLang="zh-CN"/>
              <a:pPr>
                <a:defRPr/>
              </a:pPr>
              <a:t>2/23/2016</a:t>
            </a:fld>
            <a:endParaRPr lang="en-GB" altLang="zh-CN"/>
          </a:p>
        </p:txBody>
      </p:sp>
      <p:sp>
        <p:nvSpPr>
          <p:cNvPr id="5" name="Footer Placeholder 4"/>
          <p:cNvSpPr>
            <a:spLocks noGrp="1"/>
          </p:cNvSpPr>
          <p:nvPr>
            <p:ph type="ftr" sz="quarter" idx="11"/>
          </p:nvPr>
        </p:nvSpPr>
        <p:spPr/>
        <p:txBody>
          <a:bodyPr/>
          <a:lstStyle>
            <a:lvl1pPr>
              <a:defRPr/>
            </a:lvl1pPr>
          </a:lstStyle>
          <a:p>
            <a:pPr>
              <a:defRPr/>
            </a:pPr>
            <a:endParaRPr lang="en-GB" altLang="zh-CN"/>
          </a:p>
        </p:txBody>
      </p:sp>
      <p:sp>
        <p:nvSpPr>
          <p:cNvPr id="6" name="Slide Number Placeholder 5"/>
          <p:cNvSpPr>
            <a:spLocks noGrp="1"/>
          </p:cNvSpPr>
          <p:nvPr>
            <p:ph type="sldNum" sz="quarter" idx="12"/>
          </p:nvPr>
        </p:nvSpPr>
        <p:spPr/>
        <p:txBody>
          <a:bodyPr/>
          <a:lstStyle>
            <a:lvl1pPr>
              <a:defRPr/>
            </a:lvl1pPr>
          </a:lstStyle>
          <a:p>
            <a:pPr>
              <a:defRPr/>
            </a:pPr>
            <a:fld id="{EED1E0BE-80F2-46B2-8A31-DA7E8CBA9929}" type="slidenum">
              <a:rPr lang="en-GB" altLang="zh-CN"/>
              <a:pPr>
                <a:defRPr/>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7287" y="6871500"/>
            <a:ext cx="6427074" cy="2123828"/>
          </a:xfrm>
        </p:spPr>
        <p:txBody>
          <a:bodyPr anchor="t"/>
          <a:lstStyle>
            <a:lvl1pPr algn="l">
              <a:defRPr sz="4000" b="1" cap="all"/>
            </a:lvl1pPr>
          </a:lstStyle>
          <a:p>
            <a:r>
              <a:rPr lang="en-US" altLang="zh-CN" smtClean="0"/>
              <a:t>Click to edit Master title style</a:t>
            </a:r>
            <a:endParaRPr lang="en-GB"/>
          </a:p>
        </p:txBody>
      </p:sp>
      <p:sp>
        <p:nvSpPr>
          <p:cNvPr id="3" name="Text Placeholder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26B5D2-2A45-4ED6-80C6-62DBCF73E33F}" type="datetimeFigureOut">
              <a:rPr lang="en-US" altLang="zh-CN"/>
              <a:pPr>
                <a:defRPr/>
              </a:pPr>
              <a:t>2/23/2016</a:t>
            </a:fld>
            <a:endParaRPr lang="en-GB" altLang="zh-CN"/>
          </a:p>
        </p:txBody>
      </p:sp>
      <p:sp>
        <p:nvSpPr>
          <p:cNvPr id="5" name="Footer Placeholder 4"/>
          <p:cNvSpPr>
            <a:spLocks noGrp="1"/>
          </p:cNvSpPr>
          <p:nvPr>
            <p:ph type="ftr" sz="quarter" idx="11"/>
          </p:nvPr>
        </p:nvSpPr>
        <p:spPr/>
        <p:txBody>
          <a:bodyPr/>
          <a:lstStyle>
            <a:lvl1pPr>
              <a:defRPr/>
            </a:lvl1pPr>
          </a:lstStyle>
          <a:p>
            <a:pPr>
              <a:defRPr/>
            </a:pPr>
            <a:endParaRPr lang="en-GB" altLang="zh-CN"/>
          </a:p>
        </p:txBody>
      </p:sp>
      <p:sp>
        <p:nvSpPr>
          <p:cNvPr id="6" name="Slide Number Placeholder 5"/>
          <p:cNvSpPr>
            <a:spLocks noGrp="1"/>
          </p:cNvSpPr>
          <p:nvPr>
            <p:ph type="sldNum" sz="quarter" idx="12"/>
          </p:nvPr>
        </p:nvSpPr>
        <p:spPr/>
        <p:txBody>
          <a:bodyPr/>
          <a:lstStyle>
            <a:lvl1pPr>
              <a:defRPr/>
            </a:lvl1pPr>
          </a:lstStyle>
          <a:p>
            <a:pPr>
              <a:defRPr/>
            </a:pPr>
            <a:fld id="{654960C1-80E1-4BC8-9754-5F6D4AEEAD47}" type="slidenum">
              <a:rPr lang="en-GB" altLang="zh-CN"/>
              <a:pPr>
                <a:defRPr/>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sz="half" idx="1"/>
          </p:nvPr>
        </p:nvSpPr>
        <p:spPr>
          <a:xfrm>
            <a:off x="312428"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Content Placeholder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08E0208-9EC0-4BB0-BD32-84F047783092}" type="datetimeFigureOut">
              <a:rPr lang="en-US" altLang="zh-CN"/>
              <a:pPr>
                <a:defRPr/>
              </a:pPr>
              <a:t>2/23/2016</a:t>
            </a:fld>
            <a:endParaRPr lang="en-GB" altLang="zh-CN"/>
          </a:p>
        </p:txBody>
      </p:sp>
      <p:sp>
        <p:nvSpPr>
          <p:cNvPr id="6" name="Footer Placeholder 4"/>
          <p:cNvSpPr>
            <a:spLocks noGrp="1"/>
          </p:cNvSpPr>
          <p:nvPr>
            <p:ph type="ftr" sz="quarter" idx="11"/>
          </p:nvPr>
        </p:nvSpPr>
        <p:spPr/>
        <p:txBody>
          <a:bodyPr/>
          <a:lstStyle>
            <a:lvl1pPr>
              <a:defRPr/>
            </a:lvl1pPr>
          </a:lstStyle>
          <a:p>
            <a:pPr>
              <a:defRPr/>
            </a:pPr>
            <a:endParaRPr lang="en-GB" altLang="zh-CN"/>
          </a:p>
        </p:txBody>
      </p:sp>
      <p:sp>
        <p:nvSpPr>
          <p:cNvPr id="7" name="Slide Number Placeholder 5"/>
          <p:cNvSpPr>
            <a:spLocks noGrp="1"/>
          </p:cNvSpPr>
          <p:nvPr>
            <p:ph type="sldNum" sz="quarter" idx="12"/>
          </p:nvPr>
        </p:nvSpPr>
        <p:spPr/>
        <p:txBody>
          <a:bodyPr/>
          <a:lstStyle>
            <a:lvl1pPr>
              <a:defRPr/>
            </a:lvl1pPr>
          </a:lstStyle>
          <a:p>
            <a:pPr>
              <a:defRPr/>
            </a:pPr>
            <a:fld id="{6DDDF95A-DA0A-4C7C-80D2-B110B6AFF99D}" type="slidenum">
              <a:rPr lang="en-GB" altLang="zh-CN"/>
              <a:pPr>
                <a:defRPr/>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8063" y="428232"/>
            <a:ext cx="6805137" cy="1782233"/>
          </a:xfrm>
        </p:spPr>
        <p:txBody>
          <a:bodyPr/>
          <a:lstStyle>
            <a:lvl1pPr>
              <a:defRPr/>
            </a:lvl1pPr>
          </a:lstStyle>
          <a:p>
            <a:r>
              <a:rPr lang="en-US" altLang="zh-CN" smtClean="0"/>
              <a:t>Click to edit Master title style</a:t>
            </a:r>
            <a:endParaRPr lang="en-GB"/>
          </a:p>
        </p:txBody>
      </p:sp>
      <p:sp>
        <p:nvSpPr>
          <p:cNvPr id="3" name="Text Placeholder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Text Placeholder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952AF67-9508-4C1D-A0CD-378CBB02FBC5}" type="datetimeFigureOut">
              <a:rPr lang="en-US" altLang="zh-CN"/>
              <a:pPr>
                <a:defRPr/>
              </a:pPr>
              <a:t>2/23/2016</a:t>
            </a:fld>
            <a:endParaRPr lang="en-GB" altLang="zh-CN"/>
          </a:p>
        </p:txBody>
      </p:sp>
      <p:sp>
        <p:nvSpPr>
          <p:cNvPr id="8" name="Footer Placeholder 4"/>
          <p:cNvSpPr>
            <a:spLocks noGrp="1"/>
          </p:cNvSpPr>
          <p:nvPr>
            <p:ph type="ftr" sz="quarter" idx="11"/>
          </p:nvPr>
        </p:nvSpPr>
        <p:spPr/>
        <p:txBody>
          <a:bodyPr/>
          <a:lstStyle>
            <a:lvl1pPr>
              <a:defRPr/>
            </a:lvl1pPr>
          </a:lstStyle>
          <a:p>
            <a:pPr>
              <a:defRPr/>
            </a:pPr>
            <a:endParaRPr lang="en-GB" altLang="zh-CN"/>
          </a:p>
        </p:txBody>
      </p:sp>
      <p:sp>
        <p:nvSpPr>
          <p:cNvPr id="9" name="Slide Number Placeholder 5"/>
          <p:cNvSpPr>
            <a:spLocks noGrp="1"/>
          </p:cNvSpPr>
          <p:nvPr>
            <p:ph type="sldNum" sz="quarter" idx="12"/>
          </p:nvPr>
        </p:nvSpPr>
        <p:spPr/>
        <p:txBody>
          <a:bodyPr/>
          <a:lstStyle>
            <a:lvl1pPr>
              <a:defRPr/>
            </a:lvl1pPr>
          </a:lstStyle>
          <a:p>
            <a:pPr>
              <a:defRPr/>
            </a:pPr>
            <a:fld id="{7814554D-E055-43CD-9CEC-5CE116783858}" type="slidenum">
              <a:rPr lang="en-GB" altLang="zh-CN"/>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9108AC2-6DFD-451B-9352-E4CEB64C3336}" type="datetimeFigureOut">
              <a:rPr lang="en-US" altLang="zh-CN"/>
              <a:pPr>
                <a:defRPr/>
              </a:pPr>
              <a:t>2/23/2016</a:t>
            </a:fld>
            <a:endParaRPr lang="en-GB" altLang="zh-CN"/>
          </a:p>
        </p:txBody>
      </p:sp>
      <p:sp>
        <p:nvSpPr>
          <p:cNvPr id="4" name="Footer Placeholder 4"/>
          <p:cNvSpPr>
            <a:spLocks noGrp="1"/>
          </p:cNvSpPr>
          <p:nvPr>
            <p:ph type="ftr" sz="quarter" idx="11"/>
          </p:nvPr>
        </p:nvSpPr>
        <p:spPr/>
        <p:txBody>
          <a:bodyPr/>
          <a:lstStyle>
            <a:lvl1pPr>
              <a:defRPr/>
            </a:lvl1pPr>
          </a:lstStyle>
          <a:p>
            <a:pPr>
              <a:defRPr/>
            </a:pPr>
            <a:endParaRPr lang="en-GB" altLang="zh-CN"/>
          </a:p>
        </p:txBody>
      </p:sp>
      <p:sp>
        <p:nvSpPr>
          <p:cNvPr id="5" name="Slide Number Placeholder 5"/>
          <p:cNvSpPr>
            <a:spLocks noGrp="1"/>
          </p:cNvSpPr>
          <p:nvPr>
            <p:ph type="sldNum" sz="quarter" idx="12"/>
          </p:nvPr>
        </p:nvSpPr>
        <p:spPr/>
        <p:txBody>
          <a:bodyPr/>
          <a:lstStyle>
            <a:lvl1pPr>
              <a:defRPr/>
            </a:lvl1pPr>
          </a:lstStyle>
          <a:p>
            <a:pPr>
              <a:defRPr/>
            </a:pPr>
            <a:fld id="{5B324E84-FAAF-4B7A-96B0-AF2F01C3DF94}" type="slidenum">
              <a:rPr lang="en-GB" altLang="zh-CN"/>
              <a:pPr>
                <a:defRPr/>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A999D4B-6417-4D8D-9386-C301C839B17E}" type="datetimeFigureOut">
              <a:rPr lang="en-US" altLang="zh-CN"/>
              <a:pPr>
                <a:defRPr/>
              </a:pPr>
              <a:t>2/23/2016</a:t>
            </a:fld>
            <a:endParaRPr lang="en-GB" altLang="zh-CN"/>
          </a:p>
        </p:txBody>
      </p:sp>
      <p:sp>
        <p:nvSpPr>
          <p:cNvPr id="3" name="Footer Placeholder 4"/>
          <p:cNvSpPr>
            <a:spLocks noGrp="1"/>
          </p:cNvSpPr>
          <p:nvPr>
            <p:ph type="ftr" sz="quarter" idx="11"/>
          </p:nvPr>
        </p:nvSpPr>
        <p:spPr/>
        <p:txBody>
          <a:bodyPr/>
          <a:lstStyle>
            <a:lvl1pPr>
              <a:defRPr/>
            </a:lvl1pPr>
          </a:lstStyle>
          <a:p>
            <a:pPr>
              <a:defRPr/>
            </a:pPr>
            <a:endParaRPr lang="en-GB" altLang="zh-CN"/>
          </a:p>
        </p:txBody>
      </p:sp>
      <p:sp>
        <p:nvSpPr>
          <p:cNvPr id="4" name="Slide Number Placeholder 5"/>
          <p:cNvSpPr>
            <a:spLocks noGrp="1"/>
          </p:cNvSpPr>
          <p:nvPr>
            <p:ph type="sldNum" sz="quarter" idx="12"/>
          </p:nvPr>
        </p:nvSpPr>
        <p:spPr/>
        <p:txBody>
          <a:bodyPr/>
          <a:lstStyle>
            <a:lvl1pPr>
              <a:defRPr/>
            </a:lvl1pPr>
          </a:lstStyle>
          <a:p>
            <a:pPr>
              <a:defRPr/>
            </a:pPr>
            <a:fld id="{F9555ADA-DDA1-45E5-85A8-CFFD3C76125E}" type="slidenum">
              <a:rPr lang="en-GB" altLang="zh-CN"/>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8064" y="425756"/>
            <a:ext cx="2487603" cy="1811937"/>
          </a:xfrm>
        </p:spPr>
        <p:txBody>
          <a:bodyPr anchor="b"/>
          <a:lstStyle>
            <a:lvl1pPr algn="l">
              <a:defRPr sz="2000" b="1"/>
            </a:lvl1pPr>
          </a:lstStyle>
          <a:p>
            <a:r>
              <a:rPr lang="en-US" altLang="zh-CN" smtClean="0"/>
              <a:t>Click to edit Master title style</a:t>
            </a:r>
            <a:endParaRPr lang="en-GB"/>
          </a:p>
        </p:txBody>
      </p:sp>
      <p:sp>
        <p:nvSpPr>
          <p:cNvPr id="3" name="Content Placeholder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Text Placeholder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518EDD-EDB3-4BF0-BE3B-391C068B28F5}" type="datetimeFigureOut">
              <a:rPr lang="en-US" altLang="zh-CN"/>
              <a:pPr>
                <a:defRPr/>
              </a:pPr>
              <a:t>2/23/2016</a:t>
            </a:fld>
            <a:endParaRPr lang="en-GB" altLang="zh-CN"/>
          </a:p>
        </p:txBody>
      </p:sp>
      <p:sp>
        <p:nvSpPr>
          <p:cNvPr id="6" name="Footer Placeholder 4"/>
          <p:cNvSpPr>
            <a:spLocks noGrp="1"/>
          </p:cNvSpPr>
          <p:nvPr>
            <p:ph type="ftr" sz="quarter" idx="11"/>
          </p:nvPr>
        </p:nvSpPr>
        <p:spPr/>
        <p:txBody>
          <a:bodyPr/>
          <a:lstStyle>
            <a:lvl1pPr>
              <a:defRPr/>
            </a:lvl1pPr>
          </a:lstStyle>
          <a:p>
            <a:pPr>
              <a:defRPr/>
            </a:pPr>
            <a:endParaRPr lang="en-GB" altLang="zh-CN"/>
          </a:p>
        </p:txBody>
      </p:sp>
      <p:sp>
        <p:nvSpPr>
          <p:cNvPr id="7" name="Slide Number Placeholder 5"/>
          <p:cNvSpPr>
            <a:spLocks noGrp="1"/>
          </p:cNvSpPr>
          <p:nvPr>
            <p:ph type="sldNum" sz="quarter" idx="12"/>
          </p:nvPr>
        </p:nvSpPr>
        <p:spPr/>
        <p:txBody>
          <a:bodyPr/>
          <a:lstStyle>
            <a:lvl1pPr>
              <a:defRPr/>
            </a:lvl1pPr>
          </a:lstStyle>
          <a:p>
            <a:pPr>
              <a:defRPr/>
            </a:pPr>
            <a:fld id="{0858607D-7243-472E-805B-9123A1AA30FF}" type="slidenum">
              <a:rPr lang="en-GB" altLang="zh-CN"/>
              <a:pPr>
                <a:defRPr/>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77825" y="428625"/>
            <a:ext cx="6805613" cy="1781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en-GB" altLang="zh-CN" smtClean="0"/>
          </a:p>
        </p:txBody>
      </p:sp>
      <p:sp>
        <p:nvSpPr>
          <p:cNvPr id="1027" name="Text Placeholder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ltLang="zh-CN" smtClean="0"/>
          </a:p>
        </p:txBody>
      </p:sp>
      <p:sp>
        <p:nvSpPr>
          <p:cNvPr id="4" name="Date Placeholder 3"/>
          <p:cNvSpPr>
            <a:spLocks noGrp="1"/>
          </p:cNvSpPr>
          <p:nvPr>
            <p:ph type="dt" sz="half" idx="2"/>
          </p:nvPr>
        </p:nvSpPr>
        <p:spPr>
          <a:xfrm>
            <a:off x="377825" y="9910763"/>
            <a:ext cx="1765300" cy="569912"/>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mn-ea"/>
                <a:cs typeface="+mn-cs"/>
              </a:defRPr>
            </a:lvl1pPr>
          </a:lstStyle>
          <a:p>
            <a:pPr>
              <a:defRPr/>
            </a:pPr>
            <a:fld id="{DE42D149-98AB-4852-8744-5FE8FCAE9459}" type="datetimeFigureOut">
              <a:rPr lang="en-US" altLang="zh-CN"/>
              <a:pPr>
                <a:defRPr/>
              </a:pPr>
              <a:t>2/23/2016</a:t>
            </a:fld>
            <a:endParaRPr lang="en-GB" altLang="zh-CN"/>
          </a:p>
        </p:txBody>
      </p:sp>
      <p:sp>
        <p:nvSpPr>
          <p:cNvPr id="5" name="Footer Placeholder 4"/>
          <p:cNvSpPr>
            <a:spLocks noGrp="1"/>
          </p:cNvSpPr>
          <p:nvPr>
            <p:ph type="ftr" sz="quarter" idx="3"/>
          </p:nvPr>
        </p:nvSpPr>
        <p:spPr>
          <a:xfrm>
            <a:off x="2582863" y="9910763"/>
            <a:ext cx="2395537" cy="569912"/>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cs typeface="+mn-cs"/>
              </a:defRPr>
            </a:lvl1pPr>
          </a:lstStyle>
          <a:p>
            <a:pPr>
              <a:defRPr/>
            </a:pPr>
            <a:endParaRPr lang="en-GB" altLang="zh-CN"/>
          </a:p>
        </p:txBody>
      </p:sp>
      <p:sp>
        <p:nvSpPr>
          <p:cNvPr id="6" name="Slide Number Placeholder 5"/>
          <p:cNvSpPr>
            <a:spLocks noGrp="1"/>
          </p:cNvSpPr>
          <p:nvPr>
            <p:ph type="sldNum" sz="quarter" idx="4"/>
          </p:nvPr>
        </p:nvSpPr>
        <p:spPr>
          <a:xfrm>
            <a:off x="5418138" y="9910763"/>
            <a:ext cx="1765300" cy="569912"/>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mn-ea"/>
                <a:cs typeface="+mn-cs"/>
              </a:defRPr>
            </a:lvl1pPr>
          </a:lstStyle>
          <a:p>
            <a:pPr>
              <a:defRPr/>
            </a:pPr>
            <a:fld id="{2D129F82-5AF9-4361-A766-CC6534D16338}" type="slidenum">
              <a:rPr lang="en-GB" altLang="zh-CN"/>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77825" y="428625"/>
            <a:ext cx="6805613" cy="1781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zh-CN" altLang="en-US" smtClean="0"/>
          </a:p>
        </p:txBody>
      </p:sp>
      <p:sp>
        <p:nvSpPr>
          <p:cNvPr id="2051" name="Text Placeholder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smtClean="0"/>
          </a:p>
        </p:txBody>
      </p:sp>
      <p:sp>
        <p:nvSpPr>
          <p:cNvPr id="4" name="Date Placeholder 3"/>
          <p:cNvSpPr>
            <a:spLocks noGrp="1"/>
          </p:cNvSpPr>
          <p:nvPr>
            <p:ph type="dt" sz="half" idx="2"/>
          </p:nvPr>
        </p:nvSpPr>
        <p:spPr>
          <a:xfrm>
            <a:off x="377825" y="9910763"/>
            <a:ext cx="1765300" cy="569912"/>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mn-ea"/>
                <a:cs typeface="+mn-cs"/>
              </a:defRPr>
            </a:lvl1pPr>
          </a:lstStyle>
          <a:p>
            <a:pPr>
              <a:defRPr/>
            </a:pPr>
            <a:fld id="{A5C0D774-638B-4E51-A4BD-B3D5CEEE5347}" type="datetimeFigureOut">
              <a:rPr lang="zh-CN" altLang="en-US"/>
              <a:pPr>
                <a:defRPr/>
              </a:pPr>
              <a:t>2016/2/23</a:t>
            </a:fld>
            <a:endParaRPr lang="zh-CN" altLang="en-US"/>
          </a:p>
        </p:txBody>
      </p:sp>
      <p:sp>
        <p:nvSpPr>
          <p:cNvPr id="5" name="Footer Placeholder 4"/>
          <p:cNvSpPr>
            <a:spLocks noGrp="1"/>
          </p:cNvSpPr>
          <p:nvPr>
            <p:ph type="ftr" sz="quarter" idx="3"/>
          </p:nvPr>
        </p:nvSpPr>
        <p:spPr>
          <a:xfrm>
            <a:off x="2582863" y="9910763"/>
            <a:ext cx="2395537" cy="569912"/>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zh-CN" altLang="en-US"/>
          </a:p>
        </p:txBody>
      </p:sp>
      <p:sp>
        <p:nvSpPr>
          <p:cNvPr id="6" name="Slide Number Placeholder 5"/>
          <p:cNvSpPr>
            <a:spLocks noGrp="1"/>
          </p:cNvSpPr>
          <p:nvPr>
            <p:ph type="sldNum" sz="quarter" idx="4"/>
          </p:nvPr>
        </p:nvSpPr>
        <p:spPr>
          <a:xfrm>
            <a:off x="5418138" y="9910763"/>
            <a:ext cx="1765300" cy="569912"/>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mn-ea"/>
                <a:cs typeface="+mn-cs"/>
              </a:defRPr>
            </a:lvl1pPr>
          </a:lstStyle>
          <a:p>
            <a:pPr>
              <a:defRPr/>
            </a:pPr>
            <a:fld id="{4CF4101E-0618-4B2A-98FB-28ABB6EF9A6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N:\MKG\Marketing Department\1. Event MKG\1.2 Seminar\2015\Motorcycle Seminar in Jan.09\shutterstock_51192100_meitu_1.jpg"/>
          <p:cNvPicPr>
            <a:picLocks noChangeAspect="1" noChangeArrowheads="1"/>
          </p:cNvPicPr>
          <p:nvPr/>
        </p:nvPicPr>
        <p:blipFill>
          <a:blip r:embed="rId3" cstate="print"/>
          <a:stretch>
            <a:fillRect/>
          </a:stretch>
        </p:blipFill>
        <p:spPr bwMode="auto">
          <a:xfrm>
            <a:off x="828303" y="234132"/>
            <a:ext cx="5976664" cy="2898428"/>
          </a:xfrm>
          <a:prstGeom prst="rect">
            <a:avLst/>
          </a:prstGeom>
          <a:noFill/>
          <a:ln w="9525">
            <a:noFill/>
            <a:miter lim="800000"/>
            <a:headEnd/>
            <a:tailEnd/>
          </a:ln>
        </p:spPr>
      </p:pic>
      <p:sp>
        <p:nvSpPr>
          <p:cNvPr id="3075" name="TextBox 7"/>
          <p:cNvSpPr txBox="1">
            <a:spLocks noChangeArrowheads="1"/>
          </p:cNvSpPr>
          <p:nvPr/>
        </p:nvSpPr>
        <p:spPr bwMode="auto">
          <a:xfrm>
            <a:off x="1422400" y="3775075"/>
            <a:ext cx="1928813" cy="369888"/>
          </a:xfrm>
          <a:prstGeom prst="rect">
            <a:avLst/>
          </a:prstGeom>
          <a:noFill/>
          <a:ln w="9525">
            <a:noFill/>
            <a:miter lim="800000"/>
            <a:headEnd/>
            <a:tailEnd/>
          </a:ln>
        </p:spPr>
        <p:txBody>
          <a:bodyPr>
            <a:spAutoFit/>
          </a:bodyPr>
          <a:lstStyle/>
          <a:p>
            <a:endParaRPr lang="en-GB" altLang="zh-CN"/>
          </a:p>
        </p:txBody>
      </p:sp>
      <p:sp>
        <p:nvSpPr>
          <p:cNvPr id="3076" name="TextBox 9"/>
          <p:cNvSpPr txBox="1">
            <a:spLocks noChangeArrowheads="1"/>
          </p:cNvSpPr>
          <p:nvPr/>
        </p:nvSpPr>
        <p:spPr bwMode="auto">
          <a:xfrm>
            <a:off x="756295" y="3258469"/>
            <a:ext cx="6120680" cy="3754874"/>
          </a:xfrm>
          <a:prstGeom prst="rect">
            <a:avLst/>
          </a:prstGeom>
          <a:noFill/>
          <a:ln w="9525">
            <a:noFill/>
            <a:miter lim="800000"/>
            <a:headEnd/>
            <a:tailEnd/>
          </a:ln>
        </p:spPr>
        <p:txBody>
          <a:bodyPr wrap="square">
            <a:spAutoFit/>
          </a:bodyPr>
          <a:lstStyle/>
          <a:p>
            <a:endParaRPr lang="en-US" altLang="zh-CN" sz="1000" dirty="0">
              <a:latin typeface="Arial Narrow" pitchFamily="34" charset="0"/>
              <a:ea typeface="SimHei" pitchFamily="49" charset="-122"/>
              <a:cs typeface="Times New Roman" pitchFamily="18" charset="0"/>
            </a:endParaRPr>
          </a:p>
          <a:p>
            <a:r>
              <a:rPr lang="zh-CN" altLang="en-US" sz="1200" dirty="0" smtClean="0">
                <a:latin typeface="黑体" pitchFamily="49" charset="-122"/>
                <a:ea typeface="黑体" pitchFamily="49" charset="-122"/>
              </a:rPr>
              <a:t>    广东省企业可持续发展研究会将与中山大学岭南（大学）学院</a:t>
            </a:r>
            <a:r>
              <a:rPr lang="en-US" altLang="zh-CN" sz="1200" dirty="0" smtClean="0">
                <a:latin typeface="黑体" pitchFamily="49" charset="-122"/>
                <a:ea typeface="黑体" pitchFamily="49" charset="-122"/>
              </a:rPr>
              <a:t>EHS</a:t>
            </a:r>
            <a:r>
              <a:rPr lang="zh-CN" altLang="en-US" sz="1200" dirty="0" smtClean="0">
                <a:latin typeface="黑体" pitchFamily="49" charset="-122"/>
                <a:ea typeface="黑体" pitchFamily="49" charset="-122"/>
              </a:rPr>
              <a:t>中心、广东省安全生产协会注册工程师专业委员会、中国南方</a:t>
            </a:r>
            <a:r>
              <a:rPr lang="en-US" altLang="zh-CN" sz="1200" dirty="0" smtClean="0">
                <a:latin typeface="黑体" pitchFamily="49" charset="-122"/>
                <a:ea typeface="黑体" pitchFamily="49" charset="-122"/>
              </a:rPr>
              <a:t>EHS</a:t>
            </a:r>
            <a:r>
              <a:rPr lang="zh-CN" altLang="en-US" sz="1200" dirty="0" smtClean="0">
                <a:latin typeface="黑体" pitchFamily="49" charset="-122"/>
                <a:ea typeface="黑体" pitchFamily="49" charset="-122"/>
              </a:rPr>
              <a:t>交流平台、</a:t>
            </a:r>
            <a:r>
              <a:rPr lang="en-US" altLang="zh-CN" sz="1200" dirty="0" smtClean="0">
                <a:latin typeface="黑体" pitchFamily="49" charset="-122"/>
                <a:ea typeface="黑体" pitchFamily="49" charset="-122"/>
              </a:rPr>
              <a:t>TÜV</a:t>
            </a:r>
            <a:r>
              <a:rPr lang="zh-CN" altLang="en-US" sz="1200" dirty="0" smtClean="0">
                <a:latin typeface="黑体" pitchFamily="49" charset="-122"/>
                <a:ea typeface="黑体" pitchFamily="49" charset="-122"/>
              </a:rPr>
              <a:t>莱茵、</a:t>
            </a:r>
            <a:r>
              <a:rPr lang="en-US" altLang="zh-CN" sz="1200" dirty="0" smtClean="0">
                <a:latin typeface="黑体" pitchFamily="49" charset="-122"/>
                <a:ea typeface="黑体" pitchFamily="49" charset="-122"/>
              </a:rPr>
              <a:t>TÜV</a:t>
            </a:r>
            <a:r>
              <a:rPr lang="zh-CN" altLang="en-US" sz="1200" dirty="0" smtClean="0">
                <a:latin typeface="黑体" pitchFamily="49" charset="-122"/>
                <a:ea typeface="黑体" pitchFamily="49" charset="-122"/>
              </a:rPr>
              <a:t>南德华南工业部等单位于</a:t>
            </a:r>
            <a:r>
              <a:rPr lang="en-US" altLang="zh-CN" sz="1200" dirty="0" smtClean="0">
                <a:latin typeface="黑体" pitchFamily="49" charset="-122"/>
                <a:ea typeface="黑体" pitchFamily="49" charset="-122"/>
              </a:rPr>
              <a:t>2016</a:t>
            </a:r>
            <a:r>
              <a:rPr lang="zh-CN" altLang="en-US" sz="1200" dirty="0" smtClean="0">
                <a:latin typeface="黑体" pitchFamily="49" charset="-122"/>
                <a:ea typeface="黑体" pitchFamily="49" charset="-122"/>
              </a:rPr>
              <a:t>年</a:t>
            </a:r>
            <a:r>
              <a:rPr lang="en-US" altLang="zh-CN" sz="1200" dirty="0" smtClean="0">
                <a:latin typeface="黑体" pitchFamily="49" charset="-122"/>
                <a:ea typeface="黑体" pitchFamily="49" charset="-122"/>
              </a:rPr>
              <a:t>3</a:t>
            </a:r>
            <a:r>
              <a:rPr lang="zh-CN" altLang="en-US" sz="1200" dirty="0" smtClean="0">
                <a:latin typeface="黑体" pitchFamily="49" charset="-122"/>
                <a:ea typeface="黑体" pitchFamily="49" charset="-122"/>
              </a:rPr>
              <a:t>月</a:t>
            </a:r>
            <a:r>
              <a:rPr lang="en-US" altLang="zh-CN" sz="1200" dirty="0" smtClean="0">
                <a:latin typeface="黑体" pitchFamily="49" charset="-122"/>
                <a:ea typeface="黑体" pitchFamily="49" charset="-122"/>
              </a:rPr>
              <a:t>18</a:t>
            </a:r>
            <a:r>
              <a:rPr lang="zh-CN" altLang="en-US" sz="1200" dirty="0" smtClean="0">
                <a:latin typeface="黑体" pitchFamily="49" charset="-122"/>
                <a:ea typeface="黑体" pitchFamily="49" charset="-122"/>
              </a:rPr>
              <a:t>日联合举办</a:t>
            </a:r>
            <a:r>
              <a:rPr lang="en-US" sz="1200" dirty="0" smtClean="0">
                <a:latin typeface="黑体" pitchFamily="49" charset="-122"/>
                <a:ea typeface="黑体" pitchFamily="49" charset="-122"/>
              </a:rPr>
              <a:t>“2016</a:t>
            </a:r>
            <a:r>
              <a:rPr lang="zh-CN" altLang="en-US" sz="1200" dirty="0" smtClean="0">
                <a:latin typeface="黑体" pitchFamily="49" charset="-122"/>
                <a:ea typeface="黑体" pitchFamily="49" charset="-122"/>
              </a:rPr>
              <a:t>广东省企业可持续发展创新与实践交流大会</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，届时将邀请业内同仁进行学术与实践成果分享，同时还将举行</a:t>
            </a:r>
            <a:r>
              <a:rPr lang="en-US" sz="1200" dirty="0" smtClean="0">
                <a:latin typeface="黑体" pitchFamily="49" charset="-122"/>
                <a:ea typeface="黑体" pitchFamily="49" charset="-122"/>
              </a:rPr>
              <a:t>“2015</a:t>
            </a:r>
            <a:r>
              <a:rPr lang="zh-CN" altLang="en-US" sz="1200" dirty="0" smtClean="0">
                <a:latin typeface="黑体" pitchFamily="49" charset="-122"/>
                <a:ea typeface="黑体" pitchFamily="49" charset="-122"/>
              </a:rPr>
              <a:t>年度广东省企业可持续发展优秀实践奖</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颁奖仪式。</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r>
              <a:rPr lang="en-US" sz="1200" dirty="0" smtClean="0">
                <a:latin typeface="黑体" pitchFamily="49" charset="-122"/>
                <a:ea typeface="黑体" pitchFamily="49" charset="-122"/>
              </a:rPr>
              <a:t>   “2015</a:t>
            </a:r>
            <a:r>
              <a:rPr lang="zh-CN" altLang="en-US" sz="1200" dirty="0" smtClean="0">
                <a:latin typeface="黑体" pitchFamily="49" charset="-122"/>
                <a:ea typeface="黑体" pitchFamily="49" charset="-122"/>
              </a:rPr>
              <a:t>年度广东省企业可持续发展优秀实践奖</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是由广东省企业可持续发展研究会发起并组织，并由上述机构参与协助。评奖活动通过表彰在可持续发展领域内富有创新精神并取得突出成果的企业、</a:t>
            </a:r>
            <a:r>
              <a:rPr lang="en-US" sz="1200" dirty="0" smtClean="0">
                <a:latin typeface="黑体" pitchFamily="49" charset="-122"/>
                <a:ea typeface="黑体" pitchFamily="49" charset="-122"/>
              </a:rPr>
              <a:t>EHS</a:t>
            </a:r>
            <a:r>
              <a:rPr lang="zh-CN" altLang="en-US" sz="1200" dirty="0" smtClean="0">
                <a:latin typeface="黑体" pitchFamily="49" charset="-122"/>
                <a:ea typeface="黑体" pitchFamily="49" charset="-122"/>
              </a:rPr>
              <a:t>管理和服务实践项目以及研发成果，致力于构筑</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寻找发现</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总结提高</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和</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分享交流</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的平台。逐步建立可持续发展领域管理与服务的行业标杆与标准，从而引领和推动广东省企业可持续发展事业的进步，为促进中国社会经济转型升级与实现国家可持续发展战略贡献绵薄之力。</a:t>
            </a:r>
            <a:endParaRPr lang="en-US" altLang="zh-CN" sz="1200" dirty="0" smtClean="0">
              <a:latin typeface="黑体" pitchFamily="49" charset="-122"/>
              <a:ea typeface="黑体" pitchFamily="49" charset="-122"/>
            </a:endParaRPr>
          </a:p>
          <a:p>
            <a:pPr lvl="0"/>
            <a:endParaRPr lang="en-US" altLang="zh-CN" sz="1200" dirty="0" smtClean="0">
              <a:latin typeface="黑体" pitchFamily="49" charset="-122"/>
              <a:ea typeface="黑体" pitchFamily="49" charset="-122"/>
              <a:cs typeface="Times New Roman" pitchFamily="18" charset="0"/>
            </a:endParaRPr>
          </a:p>
          <a:p>
            <a:pPr lvl="0"/>
            <a:r>
              <a:rPr lang="en-US" altLang="zh-CN" sz="1200" dirty="0" smtClean="0">
                <a:latin typeface="黑体" pitchFamily="49" charset="-122"/>
                <a:ea typeface="黑体" pitchFamily="49" charset="-122"/>
                <a:cs typeface="Times New Roman" pitchFamily="18" charset="0"/>
              </a:rPr>
              <a:t>    </a:t>
            </a:r>
            <a:r>
              <a:rPr lang="zh-CN" altLang="en-US" sz="1200" dirty="0" smtClean="0">
                <a:latin typeface="黑体" pitchFamily="49" charset="-122"/>
                <a:ea typeface="黑体" pitchFamily="49" charset="-122"/>
                <a:cs typeface="Times New Roman" pitchFamily="18" charset="0"/>
              </a:rPr>
              <a:t>本次“</a:t>
            </a:r>
            <a:r>
              <a:rPr lang="zh-CN" altLang="en-US" sz="1200" dirty="0" smtClean="0">
                <a:latin typeface="黑体" pitchFamily="49" charset="-122"/>
                <a:ea typeface="黑体" pitchFamily="49" charset="-122"/>
              </a:rPr>
              <a:t>广东省企业可持续发展优秀实践奖</a:t>
            </a:r>
            <a:r>
              <a:rPr lang="en-US" altLang="zh-CN"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的</a:t>
            </a:r>
            <a:r>
              <a:rPr lang="zh-CN" altLang="en-US" sz="1200" dirty="0" smtClean="0">
                <a:latin typeface="黑体" pitchFamily="49" charset="-122"/>
                <a:ea typeface="黑体" pitchFamily="49" charset="-122"/>
                <a:cs typeface="Times New Roman" pitchFamily="18" charset="0"/>
              </a:rPr>
              <a:t>评选面向在广东省内运营的本土供应商企业、中外品牌公司、咨询认证及第三方服务企业以及国内外非政府组织（</a:t>
            </a:r>
            <a:r>
              <a:rPr lang="en-US" altLang="zh-CN" sz="1200" dirty="0" smtClean="0">
                <a:latin typeface="黑体" pitchFamily="49" charset="-122"/>
                <a:ea typeface="黑体" pitchFamily="49" charset="-122"/>
                <a:cs typeface="Times New Roman" pitchFamily="18" charset="0"/>
              </a:rPr>
              <a:t>NGO</a:t>
            </a:r>
            <a:r>
              <a:rPr lang="zh-CN" altLang="en-US" sz="1200" dirty="0" smtClean="0">
                <a:latin typeface="黑体" pitchFamily="49" charset="-122"/>
                <a:ea typeface="黑体" pitchFamily="49" charset="-122"/>
                <a:cs typeface="Times New Roman" pitchFamily="18" charset="0"/>
              </a:rPr>
              <a:t>）和专业社会团体。评选范围主要针对企业可持续发展领域，包括企业环境保护、职业健康、安全生产、消防安全、节能减排、低碳发展、劳工保护与劳动关系、企业社会责任、商业伦理等，评选成果或成就包括上述领域的项目、技术、工程、工具、发明、系统、流程、方法、措施、管理制度与团队等。</a:t>
            </a:r>
            <a:endParaRPr lang="zh-CN" altLang="en-US" sz="1200" dirty="0" smtClean="0">
              <a:latin typeface="黑体" pitchFamily="49" charset="-122"/>
              <a:ea typeface="黑体" pitchFamily="49" charset="-122"/>
              <a:cs typeface="Arial" pitchFamily="34" charset="0"/>
            </a:endParaRPr>
          </a:p>
        </p:txBody>
      </p:sp>
      <p:sp>
        <p:nvSpPr>
          <p:cNvPr id="12" name="TextBox 11"/>
          <p:cNvSpPr txBox="1"/>
          <p:nvPr/>
        </p:nvSpPr>
        <p:spPr>
          <a:xfrm>
            <a:off x="755650" y="10326688"/>
            <a:ext cx="6121400" cy="360362"/>
          </a:xfrm>
          <a:prstGeom prst="rect">
            <a:avLst/>
          </a:prstGeom>
          <a:solidFill>
            <a:srgbClr val="00B050"/>
          </a:solidFill>
          <a:ln>
            <a:noFill/>
          </a:ln>
        </p:spPr>
        <p:style>
          <a:lnRef idx="2">
            <a:schemeClr val="accent2"/>
          </a:lnRef>
          <a:fillRef idx="1">
            <a:schemeClr val="lt1"/>
          </a:fillRef>
          <a:effectRef idx="0">
            <a:schemeClr val="accent2"/>
          </a:effectRef>
          <a:fontRef idx="minor">
            <a:schemeClr val="dk1"/>
          </a:fontRef>
        </p:style>
        <p:txBody>
          <a:bodyPr>
            <a:spAutoFit/>
          </a:bodyPr>
          <a:lstStyle/>
          <a:p>
            <a:pPr>
              <a:defRPr/>
            </a:pPr>
            <a:endParaRPr lang="en-GB" altLang="zh-CN" sz="800">
              <a:solidFill>
                <a:srgbClr val="000000"/>
              </a:solidFill>
            </a:endParaRPr>
          </a:p>
          <a:p>
            <a:pPr>
              <a:defRPr/>
            </a:pPr>
            <a:endParaRPr lang="en-GB" altLang="zh-CN" sz="800">
              <a:solidFill>
                <a:srgbClr val="000000"/>
              </a:solidFill>
            </a:endParaRPr>
          </a:p>
        </p:txBody>
      </p:sp>
      <p:sp>
        <p:nvSpPr>
          <p:cNvPr id="3078" name="TextBox 12"/>
          <p:cNvSpPr txBox="1">
            <a:spLocks noChangeArrowheads="1"/>
          </p:cNvSpPr>
          <p:nvPr/>
        </p:nvSpPr>
        <p:spPr bwMode="auto">
          <a:xfrm>
            <a:off x="755649" y="10026650"/>
            <a:ext cx="2664941" cy="276999"/>
          </a:xfrm>
          <a:prstGeom prst="rect">
            <a:avLst/>
          </a:prstGeom>
          <a:noFill/>
          <a:ln w="9525">
            <a:noFill/>
            <a:miter lim="800000"/>
            <a:headEnd/>
            <a:tailEnd/>
          </a:ln>
        </p:spPr>
        <p:txBody>
          <a:bodyPr wrap="square">
            <a:spAutoFit/>
          </a:bodyPr>
          <a:lstStyle/>
          <a:p>
            <a:r>
              <a:rPr lang="zh-CN" altLang="en-US" sz="1200" dirty="0" smtClean="0">
                <a:latin typeface="黑体" pitchFamily="49" charset="-122"/>
                <a:ea typeface="黑体" pitchFamily="49" charset="-122"/>
              </a:rPr>
              <a:t>广东省企业可持续发展研究会</a:t>
            </a:r>
            <a:endParaRPr lang="en-GB" altLang="zh-CN" sz="1200" dirty="0">
              <a:latin typeface="黑体" pitchFamily="49" charset="-122"/>
              <a:ea typeface="黑体" pitchFamily="49" charset="-122"/>
            </a:endParaRPr>
          </a:p>
        </p:txBody>
      </p:sp>
      <p:sp>
        <p:nvSpPr>
          <p:cNvPr id="3080" name="TextBox 4"/>
          <p:cNvSpPr txBox="1">
            <a:spLocks noChangeArrowheads="1"/>
          </p:cNvSpPr>
          <p:nvPr/>
        </p:nvSpPr>
        <p:spPr bwMode="auto">
          <a:xfrm>
            <a:off x="827981" y="61080"/>
            <a:ext cx="5905301" cy="677108"/>
          </a:xfrm>
          <a:prstGeom prst="rect">
            <a:avLst/>
          </a:prstGeom>
          <a:solidFill>
            <a:srgbClr val="00B050"/>
          </a:solidFill>
          <a:ln w="9525">
            <a:noFill/>
            <a:miter lim="800000"/>
            <a:headEnd/>
            <a:tailEnd/>
          </a:ln>
        </p:spPr>
        <p:txBody>
          <a:bodyPr wrap="square">
            <a:spAutoFit/>
          </a:bodyPr>
          <a:lstStyle/>
          <a:p>
            <a:r>
              <a:rPr lang="en-US" altLang="zh-CN" b="1" dirty="0" smtClean="0">
                <a:solidFill>
                  <a:schemeClr val="bg1"/>
                </a:solidFill>
                <a:latin typeface="Arial Narrow" pitchFamily="34" charset="0"/>
                <a:ea typeface="SimHei" pitchFamily="49" charset="-122"/>
              </a:rPr>
              <a:t>2016</a:t>
            </a:r>
            <a:r>
              <a:rPr lang="zh-CN" altLang="en-US" b="1" dirty="0" smtClean="0">
                <a:solidFill>
                  <a:schemeClr val="bg1"/>
                </a:solidFill>
                <a:latin typeface="Arial Narrow" pitchFamily="34" charset="0"/>
                <a:ea typeface="SimHei" pitchFamily="49" charset="-122"/>
              </a:rPr>
              <a:t>年</a:t>
            </a:r>
            <a:r>
              <a:rPr lang="en-US" altLang="zh-CN" b="1" dirty="0">
                <a:solidFill>
                  <a:schemeClr val="bg1"/>
                </a:solidFill>
                <a:latin typeface="Arial Narrow" pitchFamily="34" charset="0"/>
                <a:ea typeface="SimHei" pitchFamily="49" charset="-122"/>
              </a:rPr>
              <a:t>3</a:t>
            </a:r>
            <a:r>
              <a:rPr lang="zh-CN" altLang="en-US" b="1" dirty="0" smtClean="0">
                <a:solidFill>
                  <a:schemeClr val="bg1"/>
                </a:solidFill>
                <a:latin typeface="Arial Narrow" pitchFamily="34" charset="0"/>
                <a:ea typeface="SimHei" pitchFamily="49" charset="-122"/>
              </a:rPr>
              <a:t>月</a:t>
            </a:r>
            <a:r>
              <a:rPr lang="en-US" altLang="zh-CN" b="1" dirty="0" smtClean="0">
                <a:solidFill>
                  <a:schemeClr val="bg1"/>
                </a:solidFill>
                <a:latin typeface="Arial Narrow" pitchFamily="34" charset="0"/>
                <a:ea typeface="SimHei" pitchFamily="49" charset="-122"/>
              </a:rPr>
              <a:t>18</a:t>
            </a:r>
            <a:r>
              <a:rPr lang="zh-CN" altLang="en-US" b="1" dirty="0" smtClean="0">
                <a:solidFill>
                  <a:schemeClr val="bg1"/>
                </a:solidFill>
                <a:latin typeface="Arial Narrow" pitchFamily="34" charset="0"/>
                <a:ea typeface="SimHei" pitchFamily="49" charset="-122"/>
              </a:rPr>
              <a:t>日</a:t>
            </a:r>
            <a:r>
              <a:rPr lang="zh-CN" altLang="en-US" b="1" dirty="0">
                <a:solidFill>
                  <a:schemeClr val="bg1"/>
                </a:solidFill>
                <a:latin typeface="Arial Narrow" pitchFamily="34" charset="0"/>
                <a:ea typeface="SimHei" pitchFamily="49" charset="-122"/>
              </a:rPr>
              <a:t>（广州）</a:t>
            </a:r>
            <a:endParaRPr lang="en-US" altLang="zh-CN" b="1" dirty="0">
              <a:solidFill>
                <a:schemeClr val="bg1"/>
              </a:solidFill>
              <a:latin typeface="Arial Narrow" pitchFamily="34" charset="0"/>
              <a:ea typeface="SimHei" pitchFamily="49" charset="-122"/>
            </a:endParaRPr>
          </a:p>
          <a:p>
            <a:r>
              <a:rPr lang="zh-CN" altLang="en-US" sz="2000" dirty="0" smtClean="0">
                <a:solidFill>
                  <a:schemeClr val="bg1"/>
                </a:solidFill>
                <a:latin typeface="Arial Narrow" pitchFamily="34" charset="0"/>
                <a:ea typeface="SimHei" pitchFamily="49" charset="-122"/>
              </a:rPr>
              <a:t>广东省企业可持续发展创新与实践交流大会</a:t>
            </a:r>
            <a:endParaRPr lang="zh-CN" altLang="en-US" sz="2000" dirty="0">
              <a:solidFill>
                <a:schemeClr val="bg1"/>
              </a:solidFill>
              <a:ea typeface="SimHei" pitchFamily="49" charset="-122"/>
            </a:endParaRPr>
          </a:p>
        </p:txBody>
      </p:sp>
      <p:sp>
        <p:nvSpPr>
          <p:cNvPr id="5121" name="Rectangle 1"/>
          <p:cNvSpPr>
            <a:spLocks noChangeArrowheads="1"/>
          </p:cNvSpPr>
          <p:nvPr/>
        </p:nvSpPr>
        <p:spPr bwMode="auto">
          <a:xfrm>
            <a:off x="876371" y="7061212"/>
            <a:ext cx="5904656" cy="2862322"/>
          </a:xfrm>
          <a:prstGeom prst="rect">
            <a:avLst/>
          </a:prstGeom>
          <a:solidFill>
            <a:schemeClr val="bg1">
              <a:lumMod val="95000"/>
            </a:schemeClr>
          </a:solidFill>
          <a:ln w="9525">
            <a:noFill/>
            <a:miter lim="800000"/>
            <a:headEnd/>
            <a:tailEnd/>
          </a:ln>
          <a:effectLst/>
        </p:spPr>
        <p:txBody>
          <a:bodyPr wrap="square" anchor="ctr">
            <a:spAutoFit/>
          </a:bodyPr>
          <a:lstStyle/>
          <a:p>
            <a:pPr>
              <a:lnSpc>
                <a:spcPct val="150000"/>
              </a:lnSpc>
              <a:defRPr/>
            </a:pPr>
            <a:r>
              <a:rPr lang="zh-CN" altLang="en-US" sz="1200" dirty="0" smtClean="0">
                <a:latin typeface="Arial Narrow" pitchFamily="34" charset="0"/>
                <a:ea typeface="SimHei" pitchFamily="2" charset="-122"/>
                <a:cs typeface="Times New Roman" pitchFamily="18" charset="0"/>
              </a:rPr>
              <a:t>日期</a:t>
            </a:r>
            <a:r>
              <a:rPr lang="zh-CN" altLang="en-US" sz="1200" dirty="0">
                <a:latin typeface="Arial Narrow" pitchFamily="34" charset="0"/>
                <a:ea typeface="SimHei" pitchFamily="2" charset="-122"/>
                <a:cs typeface="Times New Roman" pitchFamily="18" charset="0"/>
              </a:rPr>
              <a:t>：</a:t>
            </a:r>
            <a:r>
              <a:rPr lang="en-US" altLang="zh-CN" sz="1200" dirty="0">
                <a:latin typeface="黑体" pitchFamily="49" charset="-122"/>
                <a:ea typeface="黑体" pitchFamily="49" charset="-122"/>
                <a:cs typeface="Times New Roman" pitchFamily="18" charset="0"/>
              </a:rPr>
              <a:t>2015</a:t>
            </a:r>
            <a:r>
              <a:rPr lang="zh-CN" altLang="en-US" sz="1200" dirty="0" smtClean="0">
                <a:latin typeface="黑体" pitchFamily="49" charset="-122"/>
                <a:ea typeface="黑体" pitchFamily="49" charset="-122"/>
                <a:cs typeface="Times New Roman" pitchFamily="18" charset="0"/>
              </a:rPr>
              <a:t>年</a:t>
            </a:r>
            <a:r>
              <a:rPr lang="en-US" altLang="zh-CN" sz="1200" dirty="0" smtClean="0">
                <a:latin typeface="黑体" pitchFamily="49" charset="-122"/>
                <a:ea typeface="黑体" pitchFamily="49" charset="-122"/>
                <a:cs typeface="Times New Roman" pitchFamily="18" charset="0"/>
              </a:rPr>
              <a:t>3</a:t>
            </a:r>
            <a:r>
              <a:rPr lang="zh-CN" altLang="en-US" sz="1200" dirty="0" smtClean="0">
                <a:latin typeface="黑体" pitchFamily="49" charset="-122"/>
                <a:ea typeface="黑体" pitchFamily="49" charset="-122"/>
                <a:cs typeface="Times New Roman" pitchFamily="18" charset="0"/>
              </a:rPr>
              <a:t>月</a:t>
            </a:r>
            <a:r>
              <a:rPr lang="en-US" altLang="zh-CN" sz="1200" dirty="0" smtClean="0">
                <a:latin typeface="黑体" pitchFamily="49" charset="-122"/>
                <a:ea typeface="黑体" pitchFamily="49" charset="-122"/>
                <a:cs typeface="Times New Roman" pitchFamily="18" charset="0"/>
              </a:rPr>
              <a:t>18</a:t>
            </a:r>
            <a:r>
              <a:rPr lang="zh-CN" altLang="en-US" sz="1200" dirty="0" smtClean="0">
                <a:latin typeface="黑体" pitchFamily="49" charset="-122"/>
                <a:ea typeface="黑体" pitchFamily="49" charset="-122"/>
                <a:cs typeface="Times New Roman" pitchFamily="18" charset="0"/>
              </a:rPr>
              <a:t>日</a:t>
            </a:r>
            <a:r>
              <a:rPr lang="zh-CN" altLang="en-US" sz="1200" dirty="0">
                <a:latin typeface="黑体" pitchFamily="49" charset="-122"/>
                <a:ea typeface="黑体" pitchFamily="49" charset="-122"/>
              </a:rPr>
              <a:t>       </a:t>
            </a:r>
          </a:p>
          <a:p>
            <a:pPr eaLnBrk="0" hangingPunct="0">
              <a:lnSpc>
                <a:spcPct val="150000"/>
              </a:lnSpc>
              <a:defRPr/>
            </a:pPr>
            <a:r>
              <a:rPr lang="zh-CN" altLang="en-US" sz="1200" dirty="0">
                <a:latin typeface="黑体" pitchFamily="49" charset="-122"/>
                <a:ea typeface="黑体" pitchFamily="49" charset="-122"/>
              </a:rPr>
              <a:t>地点</a:t>
            </a:r>
            <a:r>
              <a:rPr lang="zh-CN" altLang="en-US" sz="1200" dirty="0" smtClean="0">
                <a:latin typeface="黑体" pitchFamily="49" charset="-122"/>
                <a:ea typeface="黑体" pitchFamily="49" charset="-122"/>
              </a:rPr>
              <a:t>：中山大学岭南学院叶葆定堂</a:t>
            </a:r>
            <a:r>
              <a:rPr lang="en-US" altLang="zh-CN" sz="1200" dirty="0" smtClean="0">
                <a:latin typeface="黑体" pitchFamily="49" charset="-122"/>
                <a:ea typeface="黑体" pitchFamily="49" charset="-122"/>
              </a:rPr>
              <a:t>3</a:t>
            </a:r>
            <a:r>
              <a:rPr lang="zh-CN" altLang="en-US" sz="1200" dirty="0" smtClean="0">
                <a:latin typeface="Arial Narrow" pitchFamily="34" charset="0"/>
                <a:ea typeface="SimHei" pitchFamily="2" charset="-122"/>
              </a:rPr>
              <a:t>楼</a:t>
            </a:r>
            <a:endParaRPr lang="zh-CN" altLang="en-US" sz="1200" dirty="0">
              <a:latin typeface="Arial Narrow" pitchFamily="34" charset="0"/>
              <a:ea typeface="SimHei" pitchFamily="2" charset="-122"/>
            </a:endParaRPr>
          </a:p>
          <a:p>
            <a:pPr eaLnBrk="0" hangingPunct="0">
              <a:lnSpc>
                <a:spcPct val="150000"/>
              </a:lnSpc>
              <a:defRPr/>
            </a:pPr>
            <a:r>
              <a:rPr lang="zh-CN" altLang="en-US" sz="1200" dirty="0">
                <a:latin typeface="Arial Narrow" pitchFamily="34" charset="0"/>
                <a:ea typeface="SimHei" pitchFamily="2" charset="-122"/>
              </a:rPr>
              <a:t>地址： 广州</a:t>
            </a:r>
            <a:r>
              <a:rPr lang="zh-CN" altLang="en-US" sz="1200" dirty="0" smtClean="0">
                <a:latin typeface="Arial Narrow" pitchFamily="34" charset="0"/>
                <a:ea typeface="SimHei" pitchFamily="2" charset="-122"/>
              </a:rPr>
              <a:t>市海珠区新港西路</a:t>
            </a:r>
            <a:r>
              <a:rPr lang="en-US" altLang="zh-CN" sz="1200" dirty="0" smtClean="0">
                <a:latin typeface="黑体" pitchFamily="49" charset="-122"/>
                <a:ea typeface="黑体" pitchFamily="49" charset="-122"/>
              </a:rPr>
              <a:t>135</a:t>
            </a:r>
            <a:r>
              <a:rPr lang="zh-CN" altLang="en-US" sz="1200" dirty="0" smtClean="0">
                <a:latin typeface="Arial Narrow" pitchFamily="34" charset="0"/>
                <a:ea typeface="SimHei" pitchFamily="2" charset="-122"/>
              </a:rPr>
              <a:t>号中山大学（近滨江东路中山大学北门）</a:t>
            </a:r>
            <a:endParaRPr lang="zh-CN" altLang="en-US" sz="1200" b="1" dirty="0">
              <a:latin typeface="Arial Narrow" pitchFamily="34" charset="0"/>
              <a:ea typeface="SimHei" pitchFamily="2" charset="-122"/>
            </a:endParaRPr>
          </a:p>
          <a:p>
            <a:pPr eaLnBrk="0" hangingPunct="0">
              <a:lnSpc>
                <a:spcPct val="150000"/>
              </a:lnSpc>
              <a:defRPr/>
            </a:pPr>
            <a:r>
              <a:rPr lang="zh-CN" altLang="en-US" sz="1200" dirty="0">
                <a:latin typeface="Arial Narrow" pitchFamily="34" charset="0"/>
                <a:ea typeface="SimHei" pitchFamily="2" charset="-122"/>
              </a:rPr>
              <a:t>时间安排：</a:t>
            </a:r>
            <a:r>
              <a:rPr lang="zh-CN" altLang="en-US" sz="1200" dirty="0">
                <a:latin typeface="黑体" pitchFamily="49" charset="-122"/>
                <a:ea typeface="黑体" pitchFamily="49" charset="-122"/>
              </a:rPr>
              <a:t> </a:t>
            </a:r>
            <a:r>
              <a:rPr lang="en-US" altLang="zh-CN" sz="1200" dirty="0" smtClean="0">
                <a:latin typeface="黑体" pitchFamily="49" charset="-122"/>
                <a:ea typeface="黑体" pitchFamily="49" charset="-122"/>
              </a:rPr>
              <a:t>9:30-17:00</a:t>
            </a:r>
            <a:endParaRPr lang="en-US" altLang="zh-CN" sz="1200" dirty="0">
              <a:latin typeface="黑体" pitchFamily="49" charset="-122"/>
              <a:ea typeface="黑体" pitchFamily="49" charset="-122"/>
            </a:endParaRPr>
          </a:p>
          <a:p>
            <a:pPr eaLnBrk="0" hangingPunct="0">
              <a:lnSpc>
                <a:spcPct val="150000"/>
              </a:lnSpc>
              <a:defRPr/>
            </a:pPr>
            <a:r>
              <a:rPr lang="zh-CN" altLang="en-US" sz="1200" dirty="0" smtClean="0">
                <a:latin typeface="Arial Narrow" pitchFamily="34" charset="0"/>
                <a:ea typeface="SimHei" pitchFamily="2" charset="-122"/>
              </a:rPr>
              <a:t>费用： </a:t>
            </a:r>
            <a:r>
              <a:rPr lang="en-US" altLang="zh-CN" sz="1200" dirty="0" smtClean="0">
                <a:latin typeface="Arial Narrow" pitchFamily="34" charset="0"/>
                <a:ea typeface="SimHei" pitchFamily="2" charset="-122"/>
              </a:rPr>
              <a:t> </a:t>
            </a:r>
            <a:r>
              <a:rPr lang="en-US" sz="1200" dirty="0" smtClean="0">
                <a:latin typeface="黑体" pitchFamily="49" charset="-122"/>
                <a:ea typeface="黑体" pitchFamily="49" charset="-122"/>
              </a:rPr>
              <a:t>500</a:t>
            </a:r>
            <a:r>
              <a:rPr lang="zh-CN" altLang="en-US" sz="1200" dirty="0" smtClean="0">
                <a:latin typeface="黑体" pitchFamily="49" charset="-122"/>
                <a:ea typeface="黑体" pitchFamily="49" charset="-122"/>
              </a:rPr>
              <a:t>元</a:t>
            </a:r>
            <a:r>
              <a:rPr lang="en-US" sz="1200" dirty="0" smtClean="0">
                <a:latin typeface="黑体" pitchFamily="49" charset="-122"/>
                <a:ea typeface="黑体" pitchFamily="49" charset="-122"/>
              </a:rPr>
              <a:t>/</a:t>
            </a:r>
            <a:r>
              <a:rPr lang="zh-CN" altLang="en-US" sz="1200" dirty="0" smtClean="0">
                <a:latin typeface="黑体" pitchFamily="49" charset="-122"/>
                <a:ea typeface="黑体" pitchFamily="49" charset="-122"/>
              </a:rPr>
              <a:t>人（包含午餐）。符合以下情况的个人可免费参加本次会议：</a:t>
            </a:r>
            <a:endParaRPr lang="en-US" altLang="zh-CN" sz="1200" dirty="0" smtClean="0">
              <a:latin typeface="黑体" pitchFamily="49" charset="-122"/>
              <a:ea typeface="黑体" pitchFamily="49" charset="-122"/>
            </a:endParaRPr>
          </a:p>
          <a:p>
            <a:pPr eaLnBrk="0" hangingPunct="0">
              <a:lnSpc>
                <a:spcPct val="150000"/>
              </a:lnSpc>
              <a:buFont typeface="Wingdings" pitchFamily="2" charset="2"/>
              <a:buChar char="l"/>
              <a:defRPr/>
            </a:pPr>
            <a:r>
              <a:rPr lang="zh-CN" altLang="en-US" sz="1200" dirty="0" smtClean="0">
                <a:latin typeface="黑体" pitchFamily="49" charset="-122"/>
                <a:ea typeface="黑体" pitchFamily="49" charset="-122"/>
              </a:rPr>
              <a:t> 广东省企业可持续发展研究会个人会员（含现场加入研究会）；</a:t>
            </a:r>
            <a:endParaRPr lang="en-US" altLang="zh-CN" sz="1200" dirty="0" smtClean="0">
              <a:latin typeface="黑体" pitchFamily="49" charset="-122"/>
              <a:ea typeface="黑体" pitchFamily="49" charset="-122"/>
            </a:endParaRPr>
          </a:p>
          <a:p>
            <a:pPr eaLnBrk="0" hangingPunct="0">
              <a:lnSpc>
                <a:spcPct val="150000"/>
              </a:lnSpc>
              <a:buFont typeface="Wingdings" pitchFamily="2" charset="2"/>
              <a:buChar char="l"/>
              <a:defRPr/>
            </a:pPr>
            <a:r>
              <a:rPr lang="en-US" altLang="zh-CN" sz="1200" dirty="0" smtClean="0">
                <a:latin typeface="黑体" pitchFamily="49" charset="-122"/>
                <a:ea typeface="黑体" pitchFamily="49" charset="-122"/>
              </a:rPr>
              <a:t> </a:t>
            </a:r>
            <a:r>
              <a:rPr lang="zh-CN" altLang="en-US" sz="1200" dirty="0" smtClean="0">
                <a:latin typeface="黑体" pitchFamily="49" charset="-122"/>
                <a:ea typeface="黑体" pitchFamily="49" charset="-122"/>
              </a:rPr>
              <a:t>中国南方</a:t>
            </a:r>
            <a:r>
              <a:rPr lang="en-US" altLang="zh-CN" sz="1200" dirty="0" smtClean="0">
                <a:latin typeface="黑体" pitchFamily="49" charset="-122"/>
                <a:ea typeface="黑体" pitchFamily="49" charset="-122"/>
              </a:rPr>
              <a:t>EHS</a:t>
            </a:r>
            <a:r>
              <a:rPr lang="zh-CN" altLang="en-US" sz="1200" dirty="0" smtClean="0">
                <a:latin typeface="黑体" pitchFamily="49" charset="-122"/>
                <a:ea typeface="黑体" pitchFamily="49" charset="-122"/>
              </a:rPr>
              <a:t>交流平台微信群成员</a:t>
            </a:r>
            <a:endParaRPr lang="en-US" altLang="zh-CN" sz="1200" dirty="0" smtClean="0">
              <a:latin typeface="黑体" pitchFamily="49" charset="-122"/>
              <a:ea typeface="黑体" pitchFamily="49" charset="-122"/>
            </a:endParaRPr>
          </a:p>
          <a:p>
            <a:pPr eaLnBrk="0" hangingPunct="0">
              <a:lnSpc>
                <a:spcPct val="150000"/>
              </a:lnSpc>
              <a:buFont typeface="Wingdings" pitchFamily="2" charset="2"/>
              <a:buChar char="l"/>
              <a:defRPr/>
            </a:pPr>
            <a:r>
              <a:rPr lang="en-US" altLang="zh-CN" sz="1200" dirty="0" smtClean="0">
                <a:latin typeface="黑体" pitchFamily="49" charset="-122"/>
                <a:ea typeface="黑体" pitchFamily="49" charset="-122"/>
              </a:rPr>
              <a:t> </a:t>
            </a:r>
            <a:r>
              <a:rPr lang="zh-CN" altLang="en-US" sz="1200" dirty="0" smtClean="0">
                <a:latin typeface="黑体" pitchFamily="49" charset="-122"/>
                <a:ea typeface="黑体" pitchFamily="49" charset="-122"/>
              </a:rPr>
              <a:t>由品牌公司提名或推荐参会</a:t>
            </a:r>
            <a:endParaRPr lang="en-US" altLang="zh-CN" sz="1200" dirty="0" smtClean="0">
              <a:latin typeface="黑体" pitchFamily="49" charset="-122"/>
              <a:ea typeface="黑体" pitchFamily="49" charset="-122"/>
            </a:endParaRPr>
          </a:p>
          <a:p>
            <a:pPr eaLnBrk="0" hangingPunct="0">
              <a:lnSpc>
                <a:spcPct val="150000"/>
              </a:lnSpc>
              <a:defRPr/>
            </a:pPr>
            <a:r>
              <a:rPr lang="zh-CN" altLang="en-US" sz="1200" dirty="0" smtClean="0">
                <a:latin typeface="黑体" pitchFamily="49" charset="-122"/>
                <a:ea typeface="黑体" pitchFamily="49" charset="-122"/>
              </a:rPr>
              <a:t>团体会员单位交纳</a:t>
            </a:r>
            <a:r>
              <a:rPr lang="en-US" sz="1200" dirty="0" smtClean="0">
                <a:latin typeface="黑体" pitchFamily="49" charset="-122"/>
                <a:ea typeface="黑体" pitchFamily="49" charset="-122"/>
              </a:rPr>
              <a:t>2000</a:t>
            </a:r>
            <a:r>
              <a:rPr lang="zh-CN" altLang="en-US" sz="1200" dirty="0" smtClean="0">
                <a:latin typeface="黑体" pitchFamily="49" charset="-122"/>
                <a:ea typeface="黑体" pitchFamily="49" charset="-122"/>
              </a:rPr>
              <a:t>元年费，单位成员即可免费参加研究会全年的所有活动（包含本次活动）。</a:t>
            </a:r>
            <a:endParaRPr lang="en-US" sz="1200" dirty="0" smtClean="0">
              <a:latin typeface="黑体" pitchFamily="49" charset="-122"/>
              <a:ea typeface="黑体" pitchFamily="49" charset="-122"/>
            </a:endParaRPr>
          </a:p>
        </p:txBody>
      </p:sp>
      <p:pic>
        <p:nvPicPr>
          <p:cNvPr id="14" name="Picture 13" descr="Capture1.PNG"/>
          <p:cNvPicPr>
            <a:picLocks noChangeAspect="1"/>
          </p:cNvPicPr>
          <p:nvPr/>
        </p:nvPicPr>
        <p:blipFill>
          <a:blip r:embed="rId4" cstate="print"/>
          <a:stretch>
            <a:fillRect/>
          </a:stretch>
        </p:blipFill>
        <p:spPr>
          <a:xfrm>
            <a:off x="5796855" y="72008"/>
            <a:ext cx="1008112" cy="666180"/>
          </a:xfrm>
          <a:prstGeom prst="rect">
            <a:avLst/>
          </a:prstGeom>
          <a:ln>
            <a:solidFill>
              <a:srgbClr val="F2F2F2"/>
            </a:solidFill>
          </a:ln>
        </p:spPr>
      </p:pic>
      <p:pic>
        <p:nvPicPr>
          <p:cNvPr id="15" name="Picture 14" descr="Capture.PNG"/>
          <p:cNvPicPr>
            <a:picLocks noChangeAspect="1"/>
          </p:cNvPicPr>
          <p:nvPr/>
        </p:nvPicPr>
        <p:blipFill>
          <a:blip r:embed="rId5" cstate="print"/>
          <a:stretch>
            <a:fillRect/>
          </a:stretch>
        </p:blipFill>
        <p:spPr>
          <a:xfrm>
            <a:off x="6300911" y="9955212"/>
            <a:ext cx="504056" cy="33084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7"/>
          <p:cNvSpPr txBox="1">
            <a:spLocks noChangeArrowheads="1"/>
          </p:cNvSpPr>
          <p:nvPr/>
        </p:nvSpPr>
        <p:spPr bwMode="auto">
          <a:xfrm>
            <a:off x="1422400" y="3775075"/>
            <a:ext cx="1928813" cy="369888"/>
          </a:xfrm>
          <a:prstGeom prst="rect">
            <a:avLst/>
          </a:prstGeom>
          <a:noFill/>
          <a:ln w="9525">
            <a:noFill/>
            <a:miter lim="800000"/>
            <a:headEnd/>
            <a:tailEnd/>
          </a:ln>
        </p:spPr>
        <p:txBody>
          <a:bodyPr>
            <a:spAutoFit/>
          </a:bodyPr>
          <a:lstStyle/>
          <a:p>
            <a:endParaRPr lang="en-GB" altLang="zh-CN"/>
          </a:p>
        </p:txBody>
      </p:sp>
      <p:sp>
        <p:nvSpPr>
          <p:cNvPr id="4135" name="TextBox 12"/>
          <p:cNvSpPr txBox="1">
            <a:spLocks noChangeArrowheads="1"/>
          </p:cNvSpPr>
          <p:nvPr/>
        </p:nvSpPr>
        <p:spPr bwMode="auto">
          <a:xfrm>
            <a:off x="782637" y="10026650"/>
            <a:ext cx="2709961" cy="276999"/>
          </a:xfrm>
          <a:prstGeom prst="rect">
            <a:avLst/>
          </a:prstGeom>
          <a:noFill/>
          <a:ln w="9525">
            <a:noFill/>
            <a:miter lim="800000"/>
            <a:headEnd/>
            <a:tailEnd/>
          </a:ln>
        </p:spPr>
        <p:txBody>
          <a:bodyPr wrap="square">
            <a:spAutoFit/>
          </a:bodyPr>
          <a:lstStyle/>
          <a:p>
            <a:r>
              <a:rPr lang="zh-CN" altLang="en-US" sz="1200" dirty="0" smtClean="0">
                <a:latin typeface="黑体" pitchFamily="49" charset="-122"/>
                <a:ea typeface="黑体" pitchFamily="49" charset="-122"/>
              </a:rPr>
              <a:t>广东省企业可持续发展研究会</a:t>
            </a:r>
            <a:endParaRPr lang="en-GB" altLang="zh-CN" sz="1200" dirty="0">
              <a:latin typeface="黑体" pitchFamily="49" charset="-122"/>
              <a:ea typeface="黑体" pitchFamily="49" charset="-122"/>
            </a:endParaRPr>
          </a:p>
        </p:txBody>
      </p:sp>
      <p:sp>
        <p:nvSpPr>
          <p:cNvPr id="12" name="TextBox 11"/>
          <p:cNvSpPr txBox="1"/>
          <p:nvPr/>
        </p:nvSpPr>
        <p:spPr>
          <a:xfrm>
            <a:off x="755650" y="10326688"/>
            <a:ext cx="6121400" cy="338554"/>
          </a:xfrm>
          <a:prstGeom prst="rect">
            <a:avLst/>
          </a:prstGeom>
          <a:solidFill>
            <a:srgbClr val="00B050"/>
          </a:solidFill>
          <a:ln>
            <a:noFill/>
          </a:ln>
        </p:spPr>
        <p:style>
          <a:lnRef idx="2">
            <a:schemeClr val="accent2"/>
          </a:lnRef>
          <a:fillRef idx="1">
            <a:schemeClr val="lt1"/>
          </a:fillRef>
          <a:effectRef idx="0">
            <a:schemeClr val="accent2"/>
          </a:effectRef>
          <a:fontRef idx="minor">
            <a:schemeClr val="dk1"/>
          </a:fontRef>
        </p:style>
        <p:txBody>
          <a:bodyPr>
            <a:spAutoFit/>
          </a:bodyPr>
          <a:lstStyle/>
          <a:p>
            <a:pPr>
              <a:defRPr/>
            </a:pPr>
            <a:endParaRPr lang="en-GB" altLang="zh-CN" sz="800">
              <a:solidFill>
                <a:schemeClr val="tx2"/>
              </a:solidFill>
            </a:endParaRPr>
          </a:p>
          <a:p>
            <a:pPr>
              <a:defRPr/>
            </a:pPr>
            <a:endParaRPr lang="en-GB" altLang="zh-CN" sz="800">
              <a:solidFill>
                <a:schemeClr val="tx2"/>
              </a:solidFill>
            </a:endParaRPr>
          </a:p>
        </p:txBody>
      </p:sp>
      <p:pic>
        <p:nvPicPr>
          <p:cNvPr id="13" name="Picture 12" descr="Capture.PNG"/>
          <p:cNvPicPr>
            <a:picLocks noChangeAspect="1"/>
          </p:cNvPicPr>
          <p:nvPr/>
        </p:nvPicPr>
        <p:blipFill>
          <a:blip r:embed="rId3" cstate="print"/>
          <a:stretch>
            <a:fillRect/>
          </a:stretch>
        </p:blipFill>
        <p:spPr>
          <a:xfrm>
            <a:off x="6300911" y="9955212"/>
            <a:ext cx="504056" cy="330841"/>
          </a:xfrm>
          <a:prstGeom prst="rect">
            <a:avLst/>
          </a:prstGeom>
        </p:spPr>
      </p:pic>
      <p:sp>
        <p:nvSpPr>
          <p:cNvPr id="15" name="TextBox 4"/>
          <p:cNvSpPr txBox="1">
            <a:spLocks noChangeArrowheads="1"/>
          </p:cNvSpPr>
          <p:nvPr/>
        </p:nvSpPr>
        <p:spPr bwMode="auto">
          <a:xfrm>
            <a:off x="827981" y="61080"/>
            <a:ext cx="5905301" cy="677108"/>
          </a:xfrm>
          <a:prstGeom prst="rect">
            <a:avLst/>
          </a:prstGeom>
          <a:solidFill>
            <a:srgbClr val="00B050"/>
          </a:solidFill>
          <a:ln w="9525">
            <a:noFill/>
            <a:miter lim="800000"/>
            <a:headEnd/>
            <a:tailEnd/>
          </a:ln>
        </p:spPr>
        <p:txBody>
          <a:bodyPr wrap="square">
            <a:spAutoFit/>
          </a:bodyPr>
          <a:lstStyle/>
          <a:p>
            <a:r>
              <a:rPr lang="en-US" altLang="zh-CN" b="1" dirty="0" smtClean="0">
                <a:solidFill>
                  <a:schemeClr val="bg1"/>
                </a:solidFill>
                <a:latin typeface="Arial Narrow" pitchFamily="34" charset="0"/>
                <a:ea typeface="SimHei" pitchFamily="49" charset="-122"/>
              </a:rPr>
              <a:t>2016</a:t>
            </a:r>
            <a:r>
              <a:rPr lang="zh-CN" altLang="en-US" b="1" dirty="0" smtClean="0">
                <a:solidFill>
                  <a:schemeClr val="bg1"/>
                </a:solidFill>
                <a:latin typeface="Arial Narrow" pitchFamily="34" charset="0"/>
                <a:ea typeface="SimHei" pitchFamily="49" charset="-122"/>
              </a:rPr>
              <a:t>年</a:t>
            </a:r>
            <a:r>
              <a:rPr lang="en-US" altLang="zh-CN" b="1" dirty="0">
                <a:solidFill>
                  <a:schemeClr val="bg1"/>
                </a:solidFill>
                <a:latin typeface="Arial Narrow" pitchFamily="34" charset="0"/>
                <a:ea typeface="SimHei" pitchFamily="49" charset="-122"/>
              </a:rPr>
              <a:t>3</a:t>
            </a:r>
            <a:r>
              <a:rPr lang="zh-CN" altLang="en-US" b="1" dirty="0" smtClean="0">
                <a:solidFill>
                  <a:schemeClr val="bg1"/>
                </a:solidFill>
                <a:latin typeface="Arial Narrow" pitchFamily="34" charset="0"/>
                <a:ea typeface="SimHei" pitchFamily="49" charset="-122"/>
              </a:rPr>
              <a:t>月</a:t>
            </a:r>
            <a:r>
              <a:rPr lang="en-US" altLang="zh-CN" b="1" dirty="0" smtClean="0">
                <a:solidFill>
                  <a:schemeClr val="bg1"/>
                </a:solidFill>
                <a:latin typeface="Arial Narrow" pitchFamily="34" charset="0"/>
                <a:ea typeface="SimHei" pitchFamily="49" charset="-122"/>
              </a:rPr>
              <a:t>18</a:t>
            </a:r>
            <a:r>
              <a:rPr lang="zh-CN" altLang="en-US" b="1" dirty="0" smtClean="0">
                <a:solidFill>
                  <a:schemeClr val="bg1"/>
                </a:solidFill>
                <a:latin typeface="Arial Narrow" pitchFamily="34" charset="0"/>
                <a:ea typeface="SimHei" pitchFamily="49" charset="-122"/>
              </a:rPr>
              <a:t>日</a:t>
            </a:r>
            <a:r>
              <a:rPr lang="zh-CN" altLang="en-US" b="1" dirty="0">
                <a:solidFill>
                  <a:schemeClr val="bg1"/>
                </a:solidFill>
                <a:latin typeface="Arial Narrow" pitchFamily="34" charset="0"/>
                <a:ea typeface="SimHei" pitchFamily="49" charset="-122"/>
              </a:rPr>
              <a:t>（广州）</a:t>
            </a:r>
            <a:endParaRPr lang="en-US" altLang="zh-CN" b="1" dirty="0">
              <a:solidFill>
                <a:schemeClr val="bg1"/>
              </a:solidFill>
              <a:latin typeface="Arial Narrow" pitchFamily="34" charset="0"/>
              <a:ea typeface="SimHei" pitchFamily="49" charset="-122"/>
            </a:endParaRPr>
          </a:p>
          <a:p>
            <a:r>
              <a:rPr lang="zh-CN" altLang="en-US" sz="2000" dirty="0" smtClean="0">
                <a:solidFill>
                  <a:schemeClr val="bg1"/>
                </a:solidFill>
                <a:latin typeface="Arial Narrow" pitchFamily="34" charset="0"/>
                <a:ea typeface="SimHei" pitchFamily="49" charset="-122"/>
              </a:rPr>
              <a:t>广东省企业可持续发展创新与实践交流大会</a:t>
            </a:r>
            <a:endParaRPr lang="zh-CN" altLang="en-US" sz="2000" dirty="0">
              <a:solidFill>
                <a:schemeClr val="bg1"/>
              </a:solidFill>
              <a:ea typeface="SimHei" pitchFamily="49" charset="-122"/>
            </a:endParaRPr>
          </a:p>
        </p:txBody>
      </p:sp>
      <p:pic>
        <p:nvPicPr>
          <p:cNvPr id="17" name="Picture 13" descr="Capture1.PNG"/>
          <p:cNvPicPr>
            <a:picLocks noChangeAspect="1"/>
          </p:cNvPicPr>
          <p:nvPr/>
        </p:nvPicPr>
        <p:blipFill>
          <a:blip r:embed="rId4" cstate="print"/>
          <a:stretch>
            <a:fillRect/>
          </a:stretch>
        </p:blipFill>
        <p:spPr>
          <a:xfrm>
            <a:off x="5796855" y="72008"/>
            <a:ext cx="1008112" cy="666180"/>
          </a:xfrm>
          <a:prstGeom prst="rect">
            <a:avLst/>
          </a:prstGeom>
          <a:ln>
            <a:solidFill>
              <a:srgbClr val="F2F2F2"/>
            </a:solidFill>
          </a:ln>
        </p:spPr>
      </p:pic>
      <p:sp>
        <p:nvSpPr>
          <p:cNvPr id="18" name="Rectangle 12"/>
          <p:cNvSpPr/>
          <p:nvPr/>
        </p:nvSpPr>
        <p:spPr>
          <a:xfrm>
            <a:off x="900311" y="1023313"/>
            <a:ext cx="5832648" cy="2739211"/>
          </a:xfrm>
          <a:prstGeom prst="rect">
            <a:avLst/>
          </a:prstGeom>
        </p:spPr>
        <p:txBody>
          <a:bodyPr wrap="square">
            <a:spAutoFit/>
          </a:bodyPr>
          <a:lstStyle/>
          <a:p>
            <a:pPr>
              <a:defRPr/>
            </a:pPr>
            <a:r>
              <a:rPr lang="zh-CN" altLang="en-US" sz="1600" b="1" dirty="0" smtClean="0">
                <a:latin typeface="黑体" pitchFamily="49" charset="-122"/>
                <a:ea typeface="黑体" pitchFamily="49" charset="-122"/>
              </a:rPr>
              <a:t>会议安排</a:t>
            </a:r>
            <a:endParaRPr lang="en-US" altLang="zh-CN" sz="1600" b="1" dirty="0" smtClean="0">
              <a:latin typeface="黑体" pitchFamily="49" charset="-122"/>
              <a:ea typeface="黑体" pitchFamily="49" charset="-122"/>
            </a:endParaRPr>
          </a:p>
          <a:p>
            <a:pPr>
              <a:buFont typeface="Arial" pitchFamily="34" charset="0"/>
              <a:buChar char="•"/>
            </a:pPr>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09:00 - 09:30   </a:t>
            </a:r>
            <a:r>
              <a:rPr lang="zh-CN" altLang="en-US" sz="1200" dirty="0" smtClean="0">
                <a:latin typeface="黑体" pitchFamily="49" charset="-122"/>
                <a:ea typeface="黑体" pitchFamily="49" charset="-122"/>
              </a:rPr>
              <a:t>签到</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09:30 - 12:30   </a:t>
            </a:r>
            <a:r>
              <a:rPr lang="zh-CN" altLang="en-US" sz="1200" dirty="0" smtClean="0">
                <a:latin typeface="黑体" pitchFamily="49" charset="-122"/>
                <a:ea typeface="黑体" pitchFamily="49" charset="-122"/>
              </a:rPr>
              <a:t>专家学者主题演讲</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12:30 - 13:30   </a:t>
            </a:r>
            <a:r>
              <a:rPr lang="zh-CN" altLang="en-US" sz="1200" dirty="0" smtClean="0">
                <a:latin typeface="黑体" pitchFamily="49" charset="-122"/>
                <a:ea typeface="黑体" pitchFamily="49" charset="-122"/>
              </a:rPr>
              <a:t>午餐</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13:30 - 16:30   2015</a:t>
            </a:r>
            <a:r>
              <a:rPr lang="zh-CN" altLang="en-US" sz="1200" dirty="0" smtClean="0">
                <a:latin typeface="黑体" pitchFamily="49" charset="-122"/>
                <a:ea typeface="黑体" pitchFamily="49" charset="-122"/>
              </a:rPr>
              <a:t>年度“广东省企业可持续发展优秀实践奖”</a:t>
            </a:r>
            <a:endParaRPr lang="en-US" altLang="zh-CN" sz="1200" dirty="0" smtClean="0">
              <a:latin typeface="黑体" pitchFamily="49" charset="-122"/>
              <a:ea typeface="黑体" pitchFamily="49" charset="-122"/>
            </a:endParaRPr>
          </a:p>
          <a:p>
            <a:pPr lvl="0"/>
            <a:r>
              <a:rPr lang="zh-CN" altLang="en-US" sz="1200" dirty="0" smtClean="0">
                <a:latin typeface="黑体" pitchFamily="49" charset="-122"/>
                <a:ea typeface="黑体" pitchFamily="49" charset="-122"/>
              </a:rPr>
              <a:t>                     获奖成果分享与颁奖仪式</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16:30 - 17:00    Q &amp; A </a:t>
            </a:r>
            <a:r>
              <a:rPr lang="zh-CN" altLang="en-US" sz="1200" dirty="0" smtClean="0">
                <a:latin typeface="黑体" pitchFamily="49" charset="-122"/>
                <a:ea typeface="黑体" pitchFamily="49" charset="-122"/>
              </a:rPr>
              <a:t>互动交流</a:t>
            </a:r>
            <a:endParaRPr lang="en-US" sz="1200" dirty="0" smtClean="0">
              <a:latin typeface="黑体" pitchFamily="49" charset="-122"/>
              <a:ea typeface="黑体" pitchFamily="49" charset="-122"/>
            </a:endParaRPr>
          </a:p>
          <a:p>
            <a:endParaRPr lang="en-US" sz="1200" dirty="0" smtClean="0">
              <a:latin typeface="黑体" pitchFamily="49" charset="-122"/>
              <a:ea typeface="黑体" pitchFamily="49" charset="-122"/>
            </a:endParaRPr>
          </a:p>
          <a:p>
            <a:pPr lvl="0">
              <a:buFont typeface="Arial" pitchFamily="34" charset="0"/>
              <a:buChar char="•"/>
            </a:pPr>
            <a:r>
              <a:rPr lang="en-US" sz="1200" dirty="0" smtClean="0">
                <a:latin typeface="黑体" pitchFamily="49" charset="-122"/>
                <a:ea typeface="黑体" pitchFamily="49" charset="-122"/>
              </a:rPr>
              <a:t>  17:00            </a:t>
            </a:r>
            <a:r>
              <a:rPr lang="zh-CN" altLang="en-US" sz="1200" dirty="0" smtClean="0">
                <a:latin typeface="黑体" pitchFamily="49" charset="-122"/>
                <a:ea typeface="黑体" pitchFamily="49" charset="-122"/>
              </a:rPr>
              <a:t>活动结束</a:t>
            </a:r>
            <a:endParaRPr lang="en-US" sz="1200" dirty="0" smtClean="0">
              <a:latin typeface="黑体" pitchFamily="49" charset="-122"/>
              <a:ea typeface="黑体" pitchFamily="49" charset="-122"/>
            </a:endParaRPr>
          </a:p>
        </p:txBody>
      </p:sp>
      <p:sp>
        <p:nvSpPr>
          <p:cNvPr id="19" name="TextBox 9"/>
          <p:cNvSpPr txBox="1">
            <a:spLocks noChangeArrowheads="1"/>
          </p:cNvSpPr>
          <p:nvPr/>
        </p:nvSpPr>
        <p:spPr bwMode="auto">
          <a:xfrm>
            <a:off x="900311" y="4075524"/>
            <a:ext cx="5976664" cy="1631216"/>
          </a:xfrm>
          <a:prstGeom prst="rect">
            <a:avLst/>
          </a:prstGeom>
          <a:noFill/>
          <a:ln w="9525">
            <a:noFill/>
            <a:miter lim="800000"/>
            <a:headEnd/>
            <a:tailEnd/>
          </a:ln>
        </p:spPr>
        <p:txBody>
          <a:bodyPr wrap="square">
            <a:spAutoFit/>
          </a:bodyPr>
          <a:lstStyle/>
          <a:p>
            <a:pPr>
              <a:defRPr/>
            </a:pPr>
            <a:r>
              <a:rPr lang="zh-CN" altLang="en-US" sz="1600" b="1" dirty="0" smtClean="0">
                <a:latin typeface="Arial Narrow" pitchFamily="34" charset="0"/>
                <a:ea typeface="黑体" pitchFamily="2" charset="-122"/>
              </a:rPr>
              <a:t>报名</a:t>
            </a:r>
            <a:r>
              <a:rPr lang="zh-CN" altLang="en-US" sz="1600" b="1" dirty="0">
                <a:latin typeface="Arial Narrow" pitchFamily="34" charset="0"/>
                <a:ea typeface="黑体" pitchFamily="2" charset="-122"/>
              </a:rPr>
              <a:t>方式</a:t>
            </a:r>
            <a:endParaRPr lang="en-US" altLang="zh-CN" sz="1600" b="1" dirty="0">
              <a:latin typeface="Arial Narrow" pitchFamily="34" charset="0"/>
              <a:ea typeface="黑体" pitchFamily="2" charset="-122"/>
            </a:endParaRPr>
          </a:p>
          <a:p>
            <a:pPr>
              <a:defRPr/>
            </a:pPr>
            <a:endParaRPr lang="en-US" altLang="zh-CN" sz="1200" dirty="0">
              <a:solidFill>
                <a:prstClr val="black">
                  <a:alpha val="40000"/>
                </a:prstClr>
              </a:solidFill>
              <a:latin typeface="Arial Narrow" pitchFamily="34" charset="0"/>
              <a:ea typeface="黑体" pitchFamily="2" charset="-122"/>
            </a:endParaRPr>
          </a:p>
          <a:p>
            <a:pPr marL="228600" indent="-228600">
              <a:defRPr/>
            </a:pPr>
            <a:r>
              <a:rPr lang="zh-CN" altLang="en-US" sz="1200" dirty="0">
                <a:latin typeface="黑体" pitchFamily="49" charset="-122"/>
                <a:ea typeface="黑体" pitchFamily="49" charset="-122"/>
              </a:rPr>
              <a:t>请于</a:t>
            </a:r>
            <a:r>
              <a:rPr lang="en-US" altLang="zh-CN" sz="1200" dirty="0" smtClean="0">
                <a:solidFill>
                  <a:srgbClr val="0060A9"/>
                </a:solidFill>
                <a:latin typeface="黑体" pitchFamily="49" charset="-122"/>
                <a:ea typeface="黑体" pitchFamily="49" charset="-122"/>
              </a:rPr>
              <a:t>2016</a:t>
            </a:r>
            <a:r>
              <a:rPr lang="zh-CN" altLang="en-US" sz="1200" dirty="0" smtClean="0">
                <a:solidFill>
                  <a:srgbClr val="0060A9"/>
                </a:solidFill>
                <a:latin typeface="黑体" pitchFamily="49" charset="-122"/>
                <a:ea typeface="黑体" pitchFamily="49" charset="-122"/>
              </a:rPr>
              <a:t>年</a:t>
            </a:r>
            <a:r>
              <a:rPr lang="en-US" altLang="zh-CN" sz="1200" dirty="0">
                <a:solidFill>
                  <a:srgbClr val="0060A9"/>
                </a:solidFill>
                <a:latin typeface="黑体" pitchFamily="49" charset="-122"/>
                <a:ea typeface="黑体" pitchFamily="49" charset="-122"/>
              </a:rPr>
              <a:t>3</a:t>
            </a:r>
            <a:r>
              <a:rPr lang="zh-CN" altLang="en-US" sz="1200" dirty="0" smtClean="0">
                <a:solidFill>
                  <a:srgbClr val="0060A9"/>
                </a:solidFill>
                <a:latin typeface="黑体" pitchFamily="49" charset="-122"/>
                <a:ea typeface="黑体" pitchFamily="49" charset="-122"/>
              </a:rPr>
              <a:t>月</a:t>
            </a:r>
            <a:r>
              <a:rPr lang="en-US" altLang="zh-CN" sz="1200" dirty="0" smtClean="0">
                <a:solidFill>
                  <a:srgbClr val="0060A9"/>
                </a:solidFill>
                <a:latin typeface="黑体" pitchFamily="49" charset="-122"/>
                <a:ea typeface="黑体" pitchFamily="49" charset="-122"/>
              </a:rPr>
              <a:t>14</a:t>
            </a:r>
            <a:r>
              <a:rPr lang="zh-CN" altLang="en-US" sz="1200" dirty="0" smtClean="0">
                <a:solidFill>
                  <a:srgbClr val="0060A9"/>
                </a:solidFill>
                <a:latin typeface="黑体" pitchFamily="49" charset="-122"/>
                <a:ea typeface="黑体" pitchFamily="49" charset="-122"/>
              </a:rPr>
              <a:t>日前</a:t>
            </a:r>
            <a:r>
              <a:rPr lang="zh-CN" altLang="en-US" sz="1200" dirty="0">
                <a:latin typeface="黑体" pitchFamily="49" charset="-122"/>
                <a:ea typeface="黑体" pitchFamily="49" charset="-122"/>
              </a:rPr>
              <a:t>将您的</a:t>
            </a:r>
            <a:r>
              <a:rPr lang="zh-CN" altLang="en-US" sz="1200" dirty="0" smtClean="0">
                <a:latin typeface="黑体" pitchFamily="49" charset="-122"/>
                <a:ea typeface="黑体" pitchFamily="49" charset="-122"/>
              </a:rPr>
              <a:t>报名回执（见邮件附件）发送至以下邮箱：</a:t>
            </a:r>
            <a:r>
              <a:rPr lang="en-US" altLang="zh-CN" sz="1200" dirty="0" smtClean="0">
                <a:latin typeface="黑体" pitchFamily="49" charset="-122"/>
                <a:ea typeface="黑体" pitchFamily="49" charset="-122"/>
              </a:rPr>
              <a:t>admin@ehsacademy.org</a:t>
            </a:r>
            <a:endParaRPr lang="en-US" altLang="zh-CN" sz="1200" dirty="0">
              <a:latin typeface="黑体" pitchFamily="49" charset="-122"/>
              <a:ea typeface="黑体" pitchFamily="49" charset="-122"/>
            </a:endParaRPr>
          </a:p>
          <a:p>
            <a:pPr marL="228600" indent="-228600">
              <a:defRPr/>
            </a:pPr>
            <a:endParaRPr lang="en-US" altLang="zh-CN" sz="1200" dirty="0">
              <a:latin typeface="黑体" pitchFamily="49" charset="-122"/>
              <a:ea typeface="黑体" pitchFamily="49" charset="-122"/>
            </a:endParaRPr>
          </a:p>
          <a:p>
            <a:pPr>
              <a:defRPr/>
            </a:pPr>
            <a:r>
              <a:rPr lang="zh-CN" altLang="en-US" sz="1200" dirty="0">
                <a:latin typeface="黑体" pitchFamily="49" charset="-122"/>
                <a:ea typeface="黑体" pitchFamily="49" charset="-122"/>
              </a:rPr>
              <a:t>电话</a:t>
            </a:r>
            <a:r>
              <a:rPr lang="zh-CN" altLang="en-US" sz="1200" dirty="0" smtClean="0">
                <a:latin typeface="黑体" pitchFamily="49" charset="-122"/>
                <a:ea typeface="黑体" pitchFamily="49" charset="-122"/>
              </a:rPr>
              <a:t>：</a:t>
            </a:r>
            <a:r>
              <a:rPr lang="en-US" altLang="zh-CN" sz="1200" dirty="0" smtClean="0">
                <a:latin typeface="黑体" pitchFamily="49" charset="-122"/>
                <a:ea typeface="黑体" pitchFamily="49" charset="-122"/>
              </a:rPr>
              <a:t>+86 20 8403 5354 / 8411 2234</a:t>
            </a:r>
          </a:p>
          <a:p>
            <a:pPr>
              <a:defRPr/>
            </a:pPr>
            <a:endParaRPr lang="zh-CN" altLang="en-US" sz="1200" dirty="0">
              <a:latin typeface="黑体" pitchFamily="49" charset="-122"/>
              <a:ea typeface="黑体" pitchFamily="49" charset="-122"/>
            </a:endParaRPr>
          </a:p>
          <a:p>
            <a:pPr>
              <a:defRPr/>
            </a:pPr>
            <a:r>
              <a:rPr lang="zh-CN" altLang="en-US" sz="1200" dirty="0" smtClean="0">
                <a:latin typeface="黑体" pitchFamily="49" charset="-122"/>
                <a:ea typeface="黑体" pitchFamily="49" charset="-122"/>
              </a:rPr>
              <a:t>联系人：陈丹、徐欣</a:t>
            </a:r>
            <a:endParaRPr lang="en-US" altLang="zh-CN" sz="1200" u="sng"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2083</TotalTime>
  <Words>476</Words>
  <Application>Microsoft Office PowerPoint</Application>
  <PresentationFormat>自定义</PresentationFormat>
  <Paragraphs>44</Paragraphs>
  <Slides>2</Slides>
  <Notes>2</Notes>
  <HiddenSlides>0</HiddenSlides>
  <MMClips>0</MMClips>
  <ScaleCrop>false</ScaleCrop>
  <HeadingPairs>
    <vt:vector size="4" baseType="variant">
      <vt:variant>
        <vt:lpstr>主题</vt:lpstr>
      </vt:variant>
      <vt:variant>
        <vt:i4>2</vt:i4>
      </vt:variant>
      <vt:variant>
        <vt:lpstr>幻灯片标题</vt:lpstr>
      </vt:variant>
      <vt:variant>
        <vt:i4>2</vt:i4>
      </vt:variant>
    </vt:vector>
  </HeadingPairs>
  <TitlesOfParts>
    <vt:vector size="4" baseType="lpstr">
      <vt:lpstr>Presentation1</vt:lpstr>
      <vt:lpstr>Custom Design</vt:lpstr>
      <vt:lpstr>幻灯片 1</vt:lpstr>
      <vt:lpstr>幻灯片 2</vt:lpstr>
    </vt:vector>
  </TitlesOfParts>
  <Company>TUV Asia Pacific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zhao-sh</dc:creator>
  <cp:lastModifiedBy>微软用户</cp:lastModifiedBy>
  <cp:revision>317</cp:revision>
  <dcterms:created xsi:type="dcterms:W3CDTF">2011-05-18T10:12:00Z</dcterms:created>
  <dcterms:modified xsi:type="dcterms:W3CDTF">2016-02-23T06:40:48Z</dcterms:modified>
</cp:coreProperties>
</file>